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a504f5c1ff47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cf4ebc48a94f30"/>
  </p:sldMasterIdLst>
  <p:sldIdLst>
    <p:sldId xmlns:r="http://schemas.openxmlformats.org/officeDocument/2006/relationships" id="256" r:id="R47054facb1034bc7"/>
    <p:sldId xmlns:r="http://schemas.openxmlformats.org/officeDocument/2006/relationships" id="257" r:id="R82c283636f5a44af"/>
    <p:sldId xmlns:r="http://schemas.openxmlformats.org/officeDocument/2006/relationships" id="258" r:id="R2f821c0e5c034457"/>
    <p:sldId xmlns:r="http://schemas.openxmlformats.org/officeDocument/2006/relationships" id="259" r:id="R52f7be3daddd41d1"/>
    <p:sldId xmlns:r="http://schemas.openxmlformats.org/officeDocument/2006/relationships" id="260" r:id="R9cd4a617430746e0"/>
    <p:sldId xmlns:r="http://schemas.openxmlformats.org/officeDocument/2006/relationships" id="261" r:id="R8c007ec97f7343f9"/>
    <p:sldId xmlns:r="http://schemas.openxmlformats.org/officeDocument/2006/relationships" id="262" r:id="R3cb479b899c84e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f4ebc48a94f30" /><Relationship Type="http://schemas.openxmlformats.org/officeDocument/2006/relationships/slide" Target="/ppt/slides/slide1.xml" Id="R47054facb1034bc7" /><Relationship Type="http://schemas.openxmlformats.org/officeDocument/2006/relationships/slide" Target="/ppt/slides/slide2.xml" Id="R82c283636f5a44af" /><Relationship Type="http://schemas.openxmlformats.org/officeDocument/2006/relationships/slide" Target="/ppt/slides/slide3.xml" Id="R2f821c0e5c034457" /><Relationship Type="http://schemas.openxmlformats.org/officeDocument/2006/relationships/slide" Target="/ppt/slides/slide4.xml" Id="R52f7be3daddd41d1" /><Relationship Type="http://schemas.openxmlformats.org/officeDocument/2006/relationships/slide" Target="/ppt/slides/slide5.xml" Id="R9cd4a617430746e0" /><Relationship Type="http://schemas.openxmlformats.org/officeDocument/2006/relationships/slide" Target="/ppt/slides/slide6.xml" Id="R8c007ec97f7343f9" /><Relationship Type="http://schemas.openxmlformats.org/officeDocument/2006/relationships/slide" Target="/ppt/slides/slide7.xml" Id="R3cb479b899c84e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ac4020b03249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c6e5540aa416b" /><Relationship Type="http://schemas.openxmlformats.org/officeDocument/2006/relationships/theme" Target="/ppt/slideMasters/theme/theme1.xml" Id="R1271afd6122e49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6c6e5540aa41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369957f714a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fed2f30268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761c43a1474e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0ebb052c542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396df348648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4a4ea9c134e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00a560f35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LUEZ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LUEZ AS ble etablert [år] og holder til i Saltnes.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318 963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1 875 034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 HAGBERG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1642 Saltnes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929 789 776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LUEZ AS</a:t>
            </a:r>
          </a:p>
        </p:txBody>
      </p:sp>
    </p:spTree>
  </p:cSld>
  <p:clrMapOvr>
    <a:masterClrMapping xmlns:a="http://schemas.openxmlformats.org/drawingml/2006/main"/>
  </p:clrMapOvr>
</p:sld>
</file>