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e41ad2a166947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6c5f67577145ae"/>
  </p:sldMasterIdLst>
  <p:sldIdLst>
    <p:sldId xmlns:r="http://schemas.openxmlformats.org/officeDocument/2006/relationships" id="256" r:id="Rffea490561164cdc"/>
    <p:sldId xmlns:r="http://schemas.openxmlformats.org/officeDocument/2006/relationships" id="257" r:id="Rcd23958d7f1847dc"/>
    <p:sldId xmlns:r="http://schemas.openxmlformats.org/officeDocument/2006/relationships" id="258" r:id="R88303b33f2f64f4d"/>
    <p:sldId xmlns:r="http://schemas.openxmlformats.org/officeDocument/2006/relationships" id="259" r:id="R018055a193e648f9"/>
    <p:sldId xmlns:r="http://schemas.openxmlformats.org/officeDocument/2006/relationships" id="260" r:id="R398e5d14f2eb43c4"/>
    <p:sldId xmlns:r="http://schemas.openxmlformats.org/officeDocument/2006/relationships" id="261" r:id="Rfe8bb1be8d044dd9"/>
    <p:sldId xmlns:r="http://schemas.openxmlformats.org/officeDocument/2006/relationships" id="262" r:id="R03305ceede2644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6c5f67577145ae" /><Relationship Type="http://schemas.openxmlformats.org/officeDocument/2006/relationships/slide" Target="/ppt/slides/slide1.xml" Id="Rffea490561164cdc" /><Relationship Type="http://schemas.openxmlformats.org/officeDocument/2006/relationships/slide" Target="/ppt/slides/slide2.xml" Id="Rcd23958d7f1847dc" /><Relationship Type="http://schemas.openxmlformats.org/officeDocument/2006/relationships/slide" Target="/ppt/slides/slide3.xml" Id="R88303b33f2f64f4d" /><Relationship Type="http://schemas.openxmlformats.org/officeDocument/2006/relationships/slide" Target="/ppt/slides/slide4.xml" Id="R018055a193e648f9" /><Relationship Type="http://schemas.openxmlformats.org/officeDocument/2006/relationships/slide" Target="/ppt/slides/slide5.xml" Id="R398e5d14f2eb43c4" /><Relationship Type="http://schemas.openxmlformats.org/officeDocument/2006/relationships/slide" Target="/ppt/slides/slide6.xml" Id="Rfe8bb1be8d044dd9" /><Relationship Type="http://schemas.openxmlformats.org/officeDocument/2006/relationships/slide" Target="/ppt/slides/slide7.xml" Id="R03305ceede2644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39656093634f0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3445776044a4" /><Relationship Type="http://schemas.openxmlformats.org/officeDocument/2006/relationships/theme" Target="/ppt/slideMasters/theme/theme1.xml" Id="R4c7fc14105fd46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613445776044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03afeb97344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22ff6b89f4b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bca4599a043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abd1602ed848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7182c85eba4c3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ba244428d447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d3fa76a0442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SIKVELAND GEOCONSULT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SIKVELAND GEOCONSULT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1 733 048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596 340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466 371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941 520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SIKVELAND GAUTE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929 702 913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SIKVELAND GEOCONSULT AS</a:t>
            </a:r>
          </a:p>
        </p:txBody>
      </p:sp>
    </p:spTree>
  </p:cSld>
  <p:clrMapOvr>
    <a:masterClrMapping xmlns:a="http://schemas.openxmlformats.org/drawingml/2006/main"/>
  </p:clrMapOvr>
</p:sld>
</file>