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b5aabf716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ece7242c24436"/>
  </p:sldMasterIdLst>
  <p:sldIdLst>
    <p:sldId xmlns:r="http://schemas.openxmlformats.org/officeDocument/2006/relationships" id="256" r:id="Rb1146e5fa2434e97"/>
    <p:sldId xmlns:r="http://schemas.openxmlformats.org/officeDocument/2006/relationships" id="257" r:id="R8dd094b826f04a71"/>
    <p:sldId xmlns:r="http://schemas.openxmlformats.org/officeDocument/2006/relationships" id="258" r:id="Rd13e0c386b714ec3"/>
    <p:sldId xmlns:r="http://schemas.openxmlformats.org/officeDocument/2006/relationships" id="259" r:id="R98c4d050cc014c05"/>
    <p:sldId xmlns:r="http://schemas.openxmlformats.org/officeDocument/2006/relationships" id="260" r:id="R396622fad7944a9e"/>
    <p:sldId xmlns:r="http://schemas.openxmlformats.org/officeDocument/2006/relationships" id="261" r:id="R8148bded2faf4889"/>
    <p:sldId xmlns:r="http://schemas.openxmlformats.org/officeDocument/2006/relationships" id="262" r:id="R603e557ff60d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ece7242c24436" /><Relationship Type="http://schemas.openxmlformats.org/officeDocument/2006/relationships/slide" Target="/ppt/slides/slide1.xml" Id="Rb1146e5fa2434e97" /><Relationship Type="http://schemas.openxmlformats.org/officeDocument/2006/relationships/slide" Target="/ppt/slides/slide2.xml" Id="R8dd094b826f04a71" /><Relationship Type="http://schemas.openxmlformats.org/officeDocument/2006/relationships/slide" Target="/ppt/slides/slide3.xml" Id="Rd13e0c386b714ec3" /><Relationship Type="http://schemas.openxmlformats.org/officeDocument/2006/relationships/slide" Target="/ppt/slides/slide4.xml" Id="R98c4d050cc014c05" /><Relationship Type="http://schemas.openxmlformats.org/officeDocument/2006/relationships/slide" Target="/ppt/slides/slide5.xml" Id="R396622fad7944a9e" /><Relationship Type="http://schemas.openxmlformats.org/officeDocument/2006/relationships/slide" Target="/ppt/slides/slide6.xml" Id="R8148bded2faf4889" /><Relationship Type="http://schemas.openxmlformats.org/officeDocument/2006/relationships/slide" Target="/ppt/slides/slide7.xml" Id="R603e557ff60d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2d674c996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634006834523" /><Relationship Type="http://schemas.openxmlformats.org/officeDocument/2006/relationships/theme" Target="/ppt/slideMasters/theme/theme1.xml" Id="Rbcfdfcee5c1e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26340068345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c59719289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58b0627b6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bee76872b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5713d28754d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12fb68d4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5ec5eacdd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5b90549e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ELDORADO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ELDORADO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THORSTEIN JERSIN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Osavegen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rjersin@online.no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929 662 407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