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ad2a677ba49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93ace4a0640bb"/>
  </p:sldMasterIdLst>
  <p:sldIdLst>
    <p:sldId xmlns:r="http://schemas.openxmlformats.org/officeDocument/2006/relationships" id="256" r:id="R9bb1c4e549914906"/>
    <p:sldId xmlns:r="http://schemas.openxmlformats.org/officeDocument/2006/relationships" id="257" r:id="R0cc6a9ba23924caf"/>
    <p:sldId xmlns:r="http://schemas.openxmlformats.org/officeDocument/2006/relationships" id="258" r:id="R5a4596e37c694551"/>
    <p:sldId xmlns:r="http://schemas.openxmlformats.org/officeDocument/2006/relationships" id="259" r:id="R64759894577647e6"/>
    <p:sldId xmlns:r="http://schemas.openxmlformats.org/officeDocument/2006/relationships" id="260" r:id="R40c933c4c06c405e"/>
    <p:sldId xmlns:r="http://schemas.openxmlformats.org/officeDocument/2006/relationships" id="261" r:id="Rbb9013ae442f4b02"/>
    <p:sldId xmlns:r="http://schemas.openxmlformats.org/officeDocument/2006/relationships" id="262" r:id="R517c5dca1464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93ace4a0640bb" /><Relationship Type="http://schemas.openxmlformats.org/officeDocument/2006/relationships/slide" Target="/ppt/slides/slide1.xml" Id="R9bb1c4e549914906" /><Relationship Type="http://schemas.openxmlformats.org/officeDocument/2006/relationships/slide" Target="/ppt/slides/slide2.xml" Id="R0cc6a9ba23924caf" /><Relationship Type="http://schemas.openxmlformats.org/officeDocument/2006/relationships/slide" Target="/ppt/slides/slide3.xml" Id="R5a4596e37c694551" /><Relationship Type="http://schemas.openxmlformats.org/officeDocument/2006/relationships/slide" Target="/ppt/slides/slide4.xml" Id="R64759894577647e6" /><Relationship Type="http://schemas.openxmlformats.org/officeDocument/2006/relationships/slide" Target="/ppt/slides/slide5.xml" Id="R40c933c4c06c405e" /><Relationship Type="http://schemas.openxmlformats.org/officeDocument/2006/relationships/slide" Target="/ppt/slides/slide6.xml" Id="Rbb9013ae442f4b02" /><Relationship Type="http://schemas.openxmlformats.org/officeDocument/2006/relationships/slide" Target="/ppt/slides/slide7.xml" Id="R517c5dca1464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8de11fe1b46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c232243144e1a" /><Relationship Type="http://schemas.openxmlformats.org/officeDocument/2006/relationships/theme" Target="/ppt/slideMasters/theme/theme1.xml" Id="Ra46112625c26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ec23224314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ad79e28b048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c19289ede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c993d7306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a36da58a9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09bd2e859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eee801cef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d9493b3dc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GRIMHILD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92 100 775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218 700 687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223 896 149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TORGRIM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