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c323bfe6f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31f12011f482b"/>
  </p:sldMasterIdLst>
  <p:sldIdLst>
    <p:sldId xmlns:r="http://schemas.openxmlformats.org/officeDocument/2006/relationships" id="256" r:id="R149852f5fbb341f4"/>
    <p:sldId xmlns:r="http://schemas.openxmlformats.org/officeDocument/2006/relationships" id="257" r:id="Rbd73db67b1b04ad8"/>
    <p:sldId xmlns:r="http://schemas.openxmlformats.org/officeDocument/2006/relationships" id="258" r:id="R70b03340f2224109"/>
    <p:sldId xmlns:r="http://schemas.openxmlformats.org/officeDocument/2006/relationships" id="259" r:id="R126e552ec1ea403b"/>
    <p:sldId xmlns:r="http://schemas.openxmlformats.org/officeDocument/2006/relationships" id="260" r:id="Rc384435bab4e4843"/>
    <p:sldId xmlns:r="http://schemas.openxmlformats.org/officeDocument/2006/relationships" id="261" r:id="R83fcb1d1b75c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31f12011f482b" /><Relationship Type="http://schemas.openxmlformats.org/officeDocument/2006/relationships/slide" Target="/ppt/slides/slide1.xml" Id="R149852f5fbb341f4" /><Relationship Type="http://schemas.openxmlformats.org/officeDocument/2006/relationships/slide" Target="/ppt/slides/slide2.xml" Id="Rbd73db67b1b04ad8" /><Relationship Type="http://schemas.openxmlformats.org/officeDocument/2006/relationships/slide" Target="/ppt/slides/slide3.xml" Id="R70b03340f2224109" /><Relationship Type="http://schemas.openxmlformats.org/officeDocument/2006/relationships/slide" Target="/ppt/slides/slide4.xml" Id="R126e552ec1ea403b" /><Relationship Type="http://schemas.openxmlformats.org/officeDocument/2006/relationships/slide" Target="/ppt/slides/slide5.xml" Id="Rc384435bab4e4843" /><Relationship Type="http://schemas.openxmlformats.org/officeDocument/2006/relationships/slide" Target="/ppt/slides/slide6.xml" Id="R83fcb1d1b75c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588589855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b16442324baa" /><Relationship Type="http://schemas.openxmlformats.org/officeDocument/2006/relationships/theme" Target="/ppt/slideMasters/theme/theme1.xml" Id="R8d7cd5c2d808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9b1644232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15fd8913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83faafa9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cab5cea4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b752efce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e37d38da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81a6e1f1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