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4c9488628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8f5ffb04142eb"/>
  </p:sldMasterIdLst>
  <p:sldIdLst>
    <p:sldId xmlns:r="http://schemas.openxmlformats.org/officeDocument/2006/relationships" id="256" r:id="Ra6af79fad1354f5c"/>
    <p:sldId xmlns:r="http://schemas.openxmlformats.org/officeDocument/2006/relationships" id="257" r:id="R0be34f67102e4eb8"/>
    <p:sldId xmlns:r="http://schemas.openxmlformats.org/officeDocument/2006/relationships" id="258" r:id="R9b04bdb69e4b41ca"/>
    <p:sldId xmlns:r="http://schemas.openxmlformats.org/officeDocument/2006/relationships" id="259" r:id="Rbe116d4501994470"/>
    <p:sldId xmlns:r="http://schemas.openxmlformats.org/officeDocument/2006/relationships" id="260" r:id="Re9fc4c2642df49b8"/>
    <p:sldId xmlns:r="http://schemas.openxmlformats.org/officeDocument/2006/relationships" id="261" r:id="Re6250ca751654819"/>
    <p:sldId xmlns:r="http://schemas.openxmlformats.org/officeDocument/2006/relationships" id="262" r:id="R2b6e493559fe4f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8f5ffb04142eb" /><Relationship Type="http://schemas.openxmlformats.org/officeDocument/2006/relationships/slide" Target="/ppt/slides/slide1.xml" Id="Ra6af79fad1354f5c" /><Relationship Type="http://schemas.openxmlformats.org/officeDocument/2006/relationships/slide" Target="/ppt/slides/slide2.xml" Id="R0be34f67102e4eb8" /><Relationship Type="http://schemas.openxmlformats.org/officeDocument/2006/relationships/slide" Target="/ppt/slides/slide3.xml" Id="R9b04bdb69e4b41ca" /><Relationship Type="http://schemas.openxmlformats.org/officeDocument/2006/relationships/slide" Target="/ppt/slides/slide4.xml" Id="Rbe116d4501994470" /><Relationship Type="http://schemas.openxmlformats.org/officeDocument/2006/relationships/slide" Target="/ppt/slides/slide5.xml" Id="Re9fc4c2642df49b8" /><Relationship Type="http://schemas.openxmlformats.org/officeDocument/2006/relationships/slide" Target="/ppt/slides/slide6.xml" Id="Re6250ca751654819" /><Relationship Type="http://schemas.openxmlformats.org/officeDocument/2006/relationships/slide" Target="/ppt/slides/slide7.xml" Id="R2b6e493559fe4f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1c87aa9e3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b2c3ea694749" /><Relationship Type="http://schemas.openxmlformats.org/officeDocument/2006/relationships/theme" Target="/ppt/slideMasters/theme/theme1.xml" Id="Rd164a1dc8c5b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0b2c3ea69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882d2666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52f2ff06e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ad97ee479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8bb67da25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568e18d42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80d8383a446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407c29a9b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HOLDING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−1 260 954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115 393 533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228 974 005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229 277 769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INGJERD OLAISEN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PETER-ARNE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Søvikveien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8804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