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7be27504d42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d832031b87461c"/>
  </p:sldMasterIdLst>
  <p:sldIdLst>
    <p:sldId xmlns:r="http://schemas.openxmlformats.org/officeDocument/2006/relationships" id="256" r:id="R425992d0e9424889"/>
    <p:sldId xmlns:r="http://schemas.openxmlformats.org/officeDocument/2006/relationships" id="257" r:id="R689574091eb14c17"/>
    <p:sldId xmlns:r="http://schemas.openxmlformats.org/officeDocument/2006/relationships" id="258" r:id="Recb1d0d476ec42e2"/>
    <p:sldId xmlns:r="http://schemas.openxmlformats.org/officeDocument/2006/relationships" id="259" r:id="Rf309e9b00c244ced"/>
    <p:sldId xmlns:r="http://schemas.openxmlformats.org/officeDocument/2006/relationships" id="260" r:id="R9528597b666f4fce"/>
    <p:sldId xmlns:r="http://schemas.openxmlformats.org/officeDocument/2006/relationships" id="261" r:id="Ra5fa2b7c5718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832031b87461c" /><Relationship Type="http://schemas.openxmlformats.org/officeDocument/2006/relationships/slide" Target="/ppt/slides/slide1.xml" Id="R425992d0e9424889" /><Relationship Type="http://schemas.openxmlformats.org/officeDocument/2006/relationships/slide" Target="/ppt/slides/slide2.xml" Id="R689574091eb14c17" /><Relationship Type="http://schemas.openxmlformats.org/officeDocument/2006/relationships/slide" Target="/ppt/slides/slide3.xml" Id="Recb1d0d476ec42e2" /><Relationship Type="http://schemas.openxmlformats.org/officeDocument/2006/relationships/slide" Target="/ppt/slides/slide4.xml" Id="Rf309e9b00c244ced" /><Relationship Type="http://schemas.openxmlformats.org/officeDocument/2006/relationships/slide" Target="/ppt/slides/slide5.xml" Id="R9528597b666f4fce" /><Relationship Type="http://schemas.openxmlformats.org/officeDocument/2006/relationships/slide" Target="/ppt/slides/slide6.xml" Id="Ra5fa2b7c5718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01721f02b4e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3fa400954ff8" /><Relationship Type="http://schemas.openxmlformats.org/officeDocument/2006/relationships/theme" Target="/ppt/slideMasters/theme/theme1.xml" Id="Rade8743fb5c0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f43fa40095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eea3b8cf8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a8b97672d4b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d427095de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a9ec4101544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a76b33f97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5268e351b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Søvikveien 284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8804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929 641 280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TALSETH HOLDING AS</a:t>
            </a:r>
          </a:p>
        </p:txBody>
      </p:sp>
    </p:spTree>
  </p:cSld>
  <p:clrMapOvr>
    <a:masterClrMapping xmlns:a="http://schemas.openxmlformats.org/drawingml/2006/main"/>
  </p:clrMapOvr>
</p:sld>
</file>