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7aaed3ab0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2bc1fb022493a"/>
  </p:sldMasterIdLst>
  <p:sldIdLst>
    <p:sldId xmlns:r="http://schemas.openxmlformats.org/officeDocument/2006/relationships" id="256" r:id="R5dd836a440b94e34"/>
    <p:sldId xmlns:r="http://schemas.openxmlformats.org/officeDocument/2006/relationships" id="257" r:id="Rf23123f34df140c8"/>
    <p:sldId xmlns:r="http://schemas.openxmlformats.org/officeDocument/2006/relationships" id="258" r:id="Ra565943ffce244b6"/>
    <p:sldId xmlns:r="http://schemas.openxmlformats.org/officeDocument/2006/relationships" id="259" r:id="R25abeccf545d4303"/>
    <p:sldId xmlns:r="http://schemas.openxmlformats.org/officeDocument/2006/relationships" id="260" r:id="R413a450a031944d4"/>
    <p:sldId xmlns:r="http://schemas.openxmlformats.org/officeDocument/2006/relationships" id="261" r:id="R07b539c959cf464b"/>
    <p:sldId xmlns:r="http://schemas.openxmlformats.org/officeDocument/2006/relationships" id="262" r:id="R2ce91fb7a84a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2bc1fb022493a" /><Relationship Type="http://schemas.openxmlformats.org/officeDocument/2006/relationships/slide" Target="/ppt/slides/slide1.xml" Id="R5dd836a440b94e34" /><Relationship Type="http://schemas.openxmlformats.org/officeDocument/2006/relationships/slide" Target="/ppt/slides/slide2.xml" Id="Rf23123f34df140c8" /><Relationship Type="http://schemas.openxmlformats.org/officeDocument/2006/relationships/slide" Target="/ppt/slides/slide3.xml" Id="Ra565943ffce244b6" /><Relationship Type="http://schemas.openxmlformats.org/officeDocument/2006/relationships/slide" Target="/ppt/slides/slide4.xml" Id="R25abeccf545d4303" /><Relationship Type="http://schemas.openxmlformats.org/officeDocument/2006/relationships/slide" Target="/ppt/slides/slide5.xml" Id="R413a450a031944d4" /><Relationship Type="http://schemas.openxmlformats.org/officeDocument/2006/relationships/slide" Target="/ppt/slides/slide6.xml" Id="R07b539c959cf464b" /><Relationship Type="http://schemas.openxmlformats.org/officeDocument/2006/relationships/slide" Target="/ppt/slides/slide7.xml" Id="R2ce91fb7a84a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4df27f73c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800ac1cc4614" /><Relationship Type="http://schemas.openxmlformats.org/officeDocument/2006/relationships/theme" Target="/ppt/slideMasters/theme/theme1.xml" Id="R14ccc0594c06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b800ac1cc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73de9357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c3c3d156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29a403ff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c6014050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10e09655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93361e674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28a368c3a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