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ba0d57125c40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27b1904274dda"/>
  </p:sldMasterIdLst>
  <p:sldIdLst>
    <p:sldId xmlns:r="http://schemas.openxmlformats.org/officeDocument/2006/relationships" id="256" r:id="Rbcf5801a11914693"/>
    <p:sldId xmlns:r="http://schemas.openxmlformats.org/officeDocument/2006/relationships" id="257" r:id="Rdc8d9228dbb844a7"/>
    <p:sldId xmlns:r="http://schemas.openxmlformats.org/officeDocument/2006/relationships" id="258" r:id="R5f9553d7d58c4ff0"/>
    <p:sldId xmlns:r="http://schemas.openxmlformats.org/officeDocument/2006/relationships" id="259" r:id="R37cfeb76bed948a7"/>
    <p:sldId xmlns:r="http://schemas.openxmlformats.org/officeDocument/2006/relationships" id="260" r:id="Rc767ffa3c80c4af3"/>
    <p:sldId xmlns:r="http://schemas.openxmlformats.org/officeDocument/2006/relationships" id="261" r:id="R422a05d2cecf412b"/>
    <p:sldId xmlns:r="http://schemas.openxmlformats.org/officeDocument/2006/relationships" id="262" r:id="Rce2091942d6c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27b1904274dda" /><Relationship Type="http://schemas.openxmlformats.org/officeDocument/2006/relationships/slide" Target="/ppt/slides/slide1.xml" Id="Rbcf5801a11914693" /><Relationship Type="http://schemas.openxmlformats.org/officeDocument/2006/relationships/slide" Target="/ppt/slides/slide2.xml" Id="Rdc8d9228dbb844a7" /><Relationship Type="http://schemas.openxmlformats.org/officeDocument/2006/relationships/slide" Target="/ppt/slides/slide3.xml" Id="R5f9553d7d58c4ff0" /><Relationship Type="http://schemas.openxmlformats.org/officeDocument/2006/relationships/slide" Target="/ppt/slides/slide4.xml" Id="R37cfeb76bed948a7" /><Relationship Type="http://schemas.openxmlformats.org/officeDocument/2006/relationships/slide" Target="/ppt/slides/slide5.xml" Id="Rc767ffa3c80c4af3" /><Relationship Type="http://schemas.openxmlformats.org/officeDocument/2006/relationships/slide" Target="/ppt/slides/slide6.xml" Id="R422a05d2cecf412b" /><Relationship Type="http://schemas.openxmlformats.org/officeDocument/2006/relationships/slide" Target="/ppt/slides/slide7.xml" Id="Rce2091942d6c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79dca1bf3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6d2d701664b41" /><Relationship Type="http://schemas.openxmlformats.org/officeDocument/2006/relationships/theme" Target="/ppt/slideMasters/theme/theme1.xml" Id="Re832d4c1e8ff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6d2d701664b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ad9fa96c441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aff30bad9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64e528ed7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1eee458d1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9264f2d9a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6334ed3ae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19063648041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NORDBØ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10 926 310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1 513 154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41 806 176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335 635 057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1 432 974 192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929 594 312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