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c43eb466e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ae302517443f9"/>
  </p:sldMasterIdLst>
  <p:sldIdLst>
    <p:sldId xmlns:r="http://schemas.openxmlformats.org/officeDocument/2006/relationships" id="256" r:id="R160d2e06cd804997"/>
    <p:sldId xmlns:r="http://schemas.openxmlformats.org/officeDocument/2006/relationships" id="257" r:id="R1780ad186a2c4060"/>
    <p:sldId xmlns:r="http://schemas.openxmlformats.org/officeDocument/2006/relationships" id="258" r:id="R2101c592cad74a90"/>
    <p:sldId xmlns:r="http://schemas.openxmlformats.org/officeDocument/2006/relationships" id="259" r:id="R4c7338aa3dbc466a"/>
    <p:sldId xmlns:r="http://schemas.openxmlformats.org/officeDocument/2006/relationships" id="260" r:id="Rc4bbdec06a1b428e"/>
    <p:sldId xmlns:r="http://schemas.openxmlformats.org/officeDocument/2006/relationships" id="261" r:id="R7879ab4a6a124564"/>
    <p:sldId xmlns:r="http://schemas.openxmlformats.org/officeDocument/2006/relationships" id="262" r:id="R4957547c8b00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ae302517443f9" /><Relationship Type="http://schemas.openxmlformats.org/officeDocument/2006/relationships/slide" Target="/ppt/slides/slide1.xml" Id="R160d2e06cd804997" /><Relationship Type="http://schemas.openxmlformats.org/officeDocument/2006/relationships/slide" Target="/ppt/slides/slide2.xml" Id="R1780ad186a2c4060" /><Relationship Type="http://schemas.openxmlformats.org/officeDocument/2006/relationships/slide" Target="/ppt/slides/slide3.xml" Id="R2101c592cad74a90" /><Relationship Type="http://schemas.openxmlformats.org/officeDocument/2006/relationships/slide" Target="/ppt/slides/slide4.xml" Id="R4c7338aa3dbc466a" /><Relationship Type="http://schemas.openxmlformats.org/officeDocument/2006/relationships/slide" Target="/ppt/slides/slide5.xml" Id="Rc4bbdec06a1b428e" /><Relationship Type="http://schemas.openxmlformats.org/officeDocument/2006/relationships/slide" Target="/ppt/slides/slide6.xml" Id="R7879ab4a6a124564" /><Relationship Type="http://schemas.openxmlformats.org/officeDocument/2006/relationships/slide" Target="/ppt/slides/slide7.xml" Id="R4957547c8b00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e5277f097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512e7d94c44a0" /><Relationship Type="http://schemas.openxmlformats.org/officeDocument/2006/relationships/theme" Target="/ppt/slideMasters/theme/theme1.xml" Id="Rb891f711c107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512e7d94c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b9f45f7d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6a214a03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9fd68b78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52238d2fe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03f6a7a96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bde4c5de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619cbd5a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HOLDING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29 990 605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361 123 935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391 353 935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EIE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EVENSTAD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TONE-BRIT NORDBØ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OLUFSEN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ROLV HELGE MOTLAND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929 594 304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