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24568aa5c94f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896e3bee0b474e"/>
  </p:sldMasterIdLst>
  <p:sldIdLst>
    <p:sldId xmlns:r="http://schemas.openxmlformats.org/officeDocument/2006/relationships" id="256" r:id="R859ad5afecd54123"/>
    <p:sldId xmlns:r="http://schemas.openxmlformats.org/officeDocument/2006/relationships" id="257" r:id="R95e152d92d594046"/>
    <p:sldId xmlns:r="http://schemas.openxmlformats.org/officeDocument/2006/relationships" id="258" r:id="R26881e13d76b457d"/>
    <p:sldId xmlns:r="http://schemas.openxmlformats.org/officeDocument/2006/relationships" id="259" r:id="R2ead2fa6530444d7"/>
    <p:sldId xmlns:r="http://schemas.openxmlformats.org/officeDocument/2006/relationships" id="260" r:id="R3be3b493521f4d69"/>
    <p:sldId xmlns:r="http://schemas.openxmlformats.org/officeDocument/2006/relationships" id="261" r:id="R3cbb72a616ce44f7"/>
    <p:sldId xmlns:r="http://schemas.openxmlformats.org/officeDocument/2006/relationships" id="262" r:id="R93cbfb69b8a84e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896e3bee0b474e" /><Relationship Type="http://schemas.openxmlformats.org/officeDocument/2006/relationships/slide" Target="/ppt/slides/slide1.xml" Id="R859ad5afecd54123" /><Relationship Type="http://schemas.openxmlformats.org/officeDocument/2006/relationships/slide" Target="/ppt/slides/slide2.xml" Id="R95e152d92d594046" /><Relationship Type="http://schemas.openxmlformats.org/officeDocument/2006/relationships/slide" Target="/ppt/slides/slide3.xml" Id="R26881e13d76b457d" /><Relationship Type="http://schemas.openxmlformats.org/officeDocument/2006/relationships/slide" Target="/ppt/slides/slide4.xml" Id="R2ead2fa6530444d7" /><Relationship Type="http://schemas.openxmlformats.org/officeDocument/2006/relationships/slide" Target="/ppt/slides/slide5.xml" Id="R3be3b493521f4d69" /><Relationship Type="http://schemas.openxmlformats.org/officeDocument/2006/relationships/slide" Target="/ppt/slides/slide6.xml" Id="R3cbb72a616ce44f7" /><Relationship Type="http://schemas.openxmlformats.org/officeDocument/2006/relationships/slide" Target="/ppt/slides/slide7.xml" Id="R93cbfb69b8a84e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e63caa1b1748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09c50557749c6" /><Relationship Type="http://schemas.openxmlformats.org/officeDocument/2006/relationships/theme" Target="/ppt/slideMasters/theme/theme1.xml" Id="R6b30effbcba84a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c09c50557749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e0d50a5e34d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1dc0083c14c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b79b2c53d4b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01bd7c63b46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22a0f734f40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5cbbccbf74a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f7aea06884b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TVEDESTRAND FJORDHOTELL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FJORDHOTELL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TVEDESTRAND FJORDHOTELL DRIFT AS ble etablert [år] og holder til i Tvedestrand.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FJORDHOTELL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FJORDHOTELL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FJORDHOTELL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11 965 845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697 093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583 634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116 617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3 158 360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FJORDHOTELL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UNIKE HOTELLER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FJORDHOTELL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Fritz Smiths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4900 Tvedestrand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929 578 325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TVEDESTRAND FJORDHOTELL DRIFT AS</a:t>
            </a:r>
          </a:p>
        </p:txBody>
      </p:sp>
    </p:spTree>
  </p:cSld>
  <p:clrMapOvr>
    <a:masterClrMapping xmlns:a="http://schemas.openxmlformats.org/drawingml/2006/main"/>
  </p:clrMapOvr>
</p:sld>
</file>