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03acd1436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21c5c8e0c4b7d"/>
  </p:sldMasterIdLst>
  <p:sldIdLst>
    <p:sldId xmlns:r="http://schemas.openxmlformats.org/officeDocument/2006/relationships" id="256" r:id="Rb4d8e726a0cf4c9a"/>
    <p:sldId xmlns:r="http://schemas.openxmlformats.org/officeDocument/2006/relationships" id="257" r:id="Red1f258658084ccd"/>
    <p:sldId xmlns:r="http://schemas.openxmlformats.org/officeDocument/2006/relationships" id="258" r:id="Rac907906c761453a"/>
    <p:sldId xmlns:r="http://schemas.openxmlformats.org/officeDocument/2006/relationships" id="259" r:id="Raf33f18a393a4817"/>
    <p:sldId xmlns:r="http://schemas.openxmlformats.org/officeDocument/2006/relationships" id="260" r:id="R8989787aba84464c"/>
    <p:sldId xmlns:r="http://schemas.openxmlformats.org/officeDocument/2006/relationships" id="261" r:id="R98da6638da274499"/>
    <p:sldId xmlns:r="http://schemas.openxmlformats.org/officeDocument/2006/relationships" id="262" r:id="R1149da99f640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21c5c8e0c4b7d" /><Relationship Type="http://schemas.openxmlformats.org/officeDocument/2006/relationships/slide" Target="/ppt/slides/slide1.xml" Id="Rb4d8e726a0cf4c9a" /><Relationship Type="http://schemas.openxmlformats.org/officeDocument/2006/relationships/slide" Target="/ppt/slides/slide2.xml" Id="Red1f258658084ccd" /><Relationship Type="http://schemas.openxmlformats.org/officeDocument/2006/relationships/slide" Target="/ppt/slides/slide3.xml" Id="Rac907906c761453a" /><Relationship Type="http://schemas.openxmlformats.org/officeDocument/2006/relationships/slide" Target="/ppt/slides/slide4.xml" Id="Raf33f18a393a4817" /><Relationship Type="http://schemas.openxmlformats.org/officeDocument/2006/relationships/slide" Target="/ppt/slides/slide5.xml" Id="R8989787aba84464c" /><Relationship Type="http://schemas.openxmlformats.org/officeDocument/2006/relationships/slide" Target="/ppt/slides/slide6.xml" Id="R98da6638da274499" /><Relationship Type="http://schemas.openxmlformats.org/officeDocument/2006/relationships/slide" Target="/ppt/slides/slide7.xml" Id="R1149da99f640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1af5c934d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dfa237c54abd" /><Relationship Type="http://schemas.openxmlformats.org/officeDocument/2006/relationships/theme" Target="/ppt/slideMasters/theme/theme1.xml" Id="Rbed0cfc2f2a5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9dfa237c5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3d81329d5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9a52e7c2c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4bbaa797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6a5a977d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be11f3f9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e03929ff3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53d1cf4b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WOLFF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 Hjetland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929 572 475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