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5584218c9540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48fed550e2430d"/>
  </p:sldMasterIdLst>
  <p:sldIdLst>
    <p:sldId xmlns:r="http://schemas.openxmlformats.org/officeDocument/2006/relationships" id="256" r:id="Re4b567cacda74437"/>
    <p:sldId xmlns:r="http://schemas.openxmlformats.org/officeDocument/2006/relationships" id="257" r:id="Rf31cdb7fd5b84e1d"/>
    <p:sldId xmlns:r="http://schemas.openxmlformats.org/officeDocument/2006/relationships" id="258" r:id="R6cef40181a3d4edd"/>
    <p:sldId xmlns:r="http://schemas.openxmlformats.org/officeDocument/2006/relationships" id="259" r:id="R6a97bd691795468b"/>
    <p:sldId xmlns:r="http://schemas.openxmlformats.org/officeDocument/2006/relationships" id="260" r:id="R06656c6d6d94404a"/>
    <p:sldId xmlns:r="http://schemas.openxmlformats.org/officeDocument/2006/relationships" id="261" r:id="R8d68b8100b0f4fdb"/>
    <p:sldId xmlns:r="http://schemas.openxmlformats.org/officeDocument/2006/relationships" id="262" r:id="Ra53679d6105944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48fed550e2430d" /><Relationship Type="http://schemas.openxmlformats.org/officeDocument/2006/relationships/slide" Target="/ppt/slides/slide1.xml" Id="Re4b567cacda74437" /><Relationship Type="http://schemas.openxmlformats.org/officeDocument/2006/relationships/slide" Target="/ppt/slides/slide2.xml" Id="Rf31cdb7fd5b84e1d" /><Relationship Type="http://schemas.openxmlformats.org/officeDocument/2006/relationships/slide" Target="/ppt/slides/slide3.xml" Id="R6cef40181a3d4edd" /><Relationship Type="http://schemas.openxmlformats.org/officeDocument/2006/relationships/slide" Target="/ppt/slides/slide4.xml" Id="R6a97bd691795468b" /><Relationship Type="http://schemas.openxmlformats.org/officeDocument/2006/relationships/slide" Target="/ppt/slides/slide5.xml" Id="R06656c6d6d94404a" /><Relationship Type="http://schemas.openxmlformats.org/officeDocument/2006/relationships/slide" Target="/ppt/slides/slide6.xml" Id="R8d68b8100b0f4fdb" /><Relationship Type="http://schemas.openxmlformats.org/officeDocument/2006/relationships/slide" Target="/ppt/slides/slide7.xml" Id="Ra53679d6105944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209eb733041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535e4f6384cc8" /><Relationship Type="http://schemas.openxmlformats.org/officeDocument/2006/relationships/theme" Target="/ppt/slideMasters/theme/theme1.xml" Id="Ra44840743b924d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c535e4f6384c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358176dba4d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9280539fa44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b3457150d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58a5ba003427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8cc93994841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98940c0c747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9c34e32c541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HELIFT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50 734 596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47 937 551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33 609 401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522 338 977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587 949 020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SUN2H AS  –  25,3 %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HAMMERHEAD TECHNOLOGY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HHIO AS  –  24,9 %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TEMROC AS  –  24,9 %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Uglavegen 44C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929 571 673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HELIFT AS</a:t>
            </a:r>
          </a:p>
        </p:txBody>
      </p:sp>
    </p:spTree>
  </p:cSld>
  <p:clrMapOvr>
    <a:masterClrMapping xmlns:a="http://schemas.openxmlformats.org/drawingml/2006/main"/>
  </p:clrMapOvr>
</p:sld>
</file>