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cb093df1044e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a62e27946c4cd0"/>
  </p:sldMasterIdLst>
  <p:sldIdLst>
    <p:sldId xmlns:r="http://schemas.openxmlformats.org/officeDocument/2006/relationships" id="256" r:id="R06e3e1096a714ed3"/>
    <p:sldId xmlns:r="http://schemas.openxmlformats.org/officeDocument/2006/relationships" id="257" r:id="R3583ff2b2757462d"/>
    <p:sldId xmlns:r="http://schemas.openxmlformats.org/officeDocument/2006/relationships" id="258" r:id="R1940d6cc96eb4cbb"/>
    <p:sldId xmlns:r="http://schemas.openxmlformats.org/officeDocument/2006/relationships" id="259" r:id="R1b582d3810894d96"/>
    <p:sldId xmlns:r="http://schemas.openxmlformats.org/officeDocument/2006/relationships" id="260" r:id="R55764e599abf4228"/>
    <p:sldId xmlns:r="http://schemas.openxmlformats.org/officeDocument/2006/relationships" id="261" r:id="Rde03e46fe36b40c3"/>
    <p:sldId xmlns:r="http://schemas.openxmlformats.org/officeDocument/2006/relationships" id="262" r:id="R9d0c5a2216ee4a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a62e27946c4cd0" /><Relationship Type="http://schemas.openxmlformats.org/officeDocument/2006/relationships/slide" Target="/ppt/slides/slide1.xml" Id="R06e3e1096a714ed3" /><Relationship Type="http://schemas.openxmlformats.org/officeDocument/2006/relationships/slide" Target="/ppt/slides/slide2.xml" Id="R3583ff2b2757462d" /><Relationship Type="http://schemas.openxmlformats.org/officeDocument/2006/relationships/slide" Target="/ppt/slides/slide3.xml" Id="R1940d6cc96eb4cbb" /><Relationship Type="http://schemas.openxmlformats.org/officeDocument/2006/relationships/slide" Target="/ppt/slides/slide4.xml" Id="R1b582d3810894d96" /><Relationship Type="http://schemas.openxmlformats.org/officeDocument/2006/relationships/slide" Target="/ppt/slides/slide5.xml" Id="R55764e599abf4228" /><Relationship Type="http://schemas.openxmlformats.org/officeDocument/2006/relationships/slide" Target="/ppt/slides/slide6.xml" Id="Rde03e46fe36b40c3" /><Relationship Type="http://schemas.openxmlformats.org/officeDocument/2006/relationships/slide" Target="/ppt/slides/slide7.xml" Id="R9d0c5a2216ee4a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4eca7d77ac4f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5da1430e94a07" /><Relationship Type="http://schemas.openxmlformats.org/officeDocument/2006/relationships/theme" Target="/ppt/slideMasters/theme/theme1.xml" Id="R73aae7d6b78d4d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b5da1430e94a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f98497f8044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8dfd9177245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fd73f37a04f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57a6f5e0040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36f3d60f042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a137907c54f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307e4ea974e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BEARLY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BEARLY CAPITAL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FJELLSTAD BJØRN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Fjellstad, Nansenvegen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