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81dd60bd8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93c23c3714b95"/>
  </p:sldMasterIdLst>
  <p:sldIdLst>
    <p:sldId xmlns:r="http://schemas.openxmlformats.org/officeDocument/2006/relationships" id="256" r:id="R9e15c59f641a470e"/>
    <p:sldId xmlns:r="http://schemas.openxmlformats.org/officeDocument/2006/relationships" id="257" r:id="R6d509811d4ec4d8f"/>
    <p:sldId xmlns:r="http://schemas.openxmlformats.org/officeDocument/2006/relationships" id="258" r:id="R59f5b82b4d8342f4"/>
    <p:sldId xmlns:r="http://schemas.openxmlformats.org/officeDocument/2006/relationships" id="259" r:id="Rec3188fd6bf642ea"/>
    <p:sldId xmlns:r="http://schemas.openxmlformats.org/officeDocument/2006/relationships" id="260" r:id="R705aa99d22e9422d"/>
    <p:sldId xmlns:r="http://schemas.openxmlformats.org/officeDocument/2006/relationships" id="261" r:id="R2a4f8186848d48e0"/>
    <p:sldId xmlns:r="http://schemas.openxmlformats.org/officeDocument/2006/relationships" id="262" r:id="Rae9baa09ba81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93c23c3714b95" /><Relationship Type="http://schemas.openxmlformats.org/officeDocument/2006/relationships/slide" Target="/ppt/slides/slide1.xml" Id="R9e15c59f641a470e" /><Relationship Type="http://schemas.openxmlformats.org/officeDocument/2006/relationships/slide" Target="/ppt/slides/slide2.xml" Id="R6d509811d4ec4d8f" /><Relationship Type="http://schemas.openxmlformats.org/officeDocument/2006/relationships/slide" Target="/ppt/slides/slide3.xml" Id="R59f5b82b4d8342f4" /><Relationship Type="http://schemas.openxmlformats.org/officeDocument/2006/relationships/slide" Target="/ppt/slides/slide4.xml" Id="Rec3188fd6bf642ea" /><Relationship Type="http://schemas.openxmlformats.org/officeDocument/2006/relationships/slide" Target="/ppt/slides/slide5.xml" Id="R705aa99d22e9422d" /><Relationship Type="http://schemas.openxmlformats.org/officeDocument/2006/relationships/slide" Target="/ppt/slides/slide6.xml" Id="R2a4f8186848d48e0" /><Relationship Type="http://schemas.openxmlformats.org/officeDocument/2006/relationships/slide" Target="/ppt/slides/slide7.xml" Id="Rae9baa09ba81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dde3906d2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8c8d4be34551" /><Relationship Type="http://schemas.openxmlformats.org/officeDocument/2006/relationships/theme" Target="/ppt/slideMasters/theme/theme1.xml" Id="R98e330eeeaf8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88c8d4be3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8d9237c0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2b695e7c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858631836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e1b4b8c0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144fc179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f5583b9d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eb900900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REGNSKAP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1741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