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568c174be3c46f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cd6dd32fffa451d"/>
  </p:sldMasterIdLst>
  <p:sldIdLst>
    <p:sldId xmlns:r="http://schemas.openxmlformats.org/officeDocument/2006/relationships" id="256" r:id="R014eec9883174533"/>
    <p:sldId xmlns:r="http://schemas.openxmlformats.org/officeDocument/2006/relationships" id="257" r:id="R7d61b66322904f31"/>
    <p:sldId xmlns:r="http://schemas.openxmlformats.org/officeDocument/2006/relationships" id="258" r:id="R37edd89ae6954362"/>
    <p:sldId xmlns:r="http://schemas.openxmlformats.org/officeDocument/2006/relationships" id="259" r:id="Rfcda4d9577e144e4"/>
    <p:sldId xmlns:r="http://schemas.openxmlformats.org/officeDocument/2006/relationships" id="260" r:id="R3dce899555444e80"/>
    <p:sldId xmlns:r="http://schemas.openxmlformats.org/officeDocument/2006/relationships" id="261" r:id="R4ff012a52c3c4a1b"/>
    <p:sldId xmlns:r="http://schemas.openxmlformats.org/officeDocument/2006/relationships" id="262" r:id="Rc150a9695726474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cd6dd32fffa451d" /><Relationship Type="http://schemas.openxmlformats.org/officeDocument/2006/relationships/slide" Target="/ppt/slides/slide1.xml" Id="R014eec9883174533" /><Relationship Type="http://schemas.openxmlformats.org/officeDocument/2006/relationships/slide" Target="/ppt/slides/slide2.xml" Id="R7d61b66322904f31" /><Relationship Type="http://schemas.openxmlformats.org/officeDocument/2006/relationships/slide" Target="/ppt/slides/slide3.xml" Id="R37edd89ae6954362" /><Relationship Type="http://schemas.openxmlformats.org/officeDocument/2006/relationships/slide" Target="/ppt/slides/slide4.xml" Id="Rfcda4d9577e144e4" /><Relationship Type="http://schemas.openxmlformats.org/officeDocument/2006/relationships/slide" Target="/ppt/slides/slide5.xml" Id="R3dce899555444e80" /><Relationship Type="http://schemas.openxmlformats.org/officeDocument/2006/relationships/slide" Target="/ppt/slides/slide6.xml" Id="R4ff012a52c3c4a1b" /><Relationship Type="http://schemas.openxmlformats.org/officeDocument/2006/relationships/slide" Target="/ppt/slides/slide7.xml" Id="Rc150a9695726474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ef496fdef444a3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8405ba80184389" /><Relationship Type="http://schemas.openxmlformats.org/officeDocument/2006/relationships/theme" Target="/ppt/slideMasters/theme/theme1.xml" Id="Raf17dad4fe3e4f0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b8405ba8018438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b97b39972e4c8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c65d1a3bde4a1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4308e355af4ae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1821ccf489497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48d7aa0b2b432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2b2ad0eabb44c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3244a40c8e49c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AUSTERHEIM INVESTERING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AUSTERHEIM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AUSTERHEIM INVESTERING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AUSTERHEIM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AUSTERHEIM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AUSTERHEIM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−32 041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137 928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491 491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526 526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AUSTERHEIM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ANNE KAROLINE ØKLAND-AUSTERHEIM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STIAN PETER AUSTERHEIM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AUSTERHEIM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Lindeveien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4025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929 492 749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AUSTERHEIM INVESTERING AS</a:t>
            </a:r>
          </a:p>
        </p:txBody>
      </p:sp>
    </p:spTree>
  </p:cSld>
  <p:clrMapOvr>
    <a:masterClrMapping xmlns:a="http://schemas.openxmlformats.org/drawingml/2006/main"/>
  </p:clrMapOvr>
</p:sld>
</file>