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ac4fbeaa2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2536758ff45a8"/>
  </p:sldMasterIdLst>
  <p:sldIdLst>
    <p:sldId xmlns:r="http://schemas.openxmlformats.org/officeDocument/2006/relationships" id="256" r:id="R5dad418bf83f4ea1"/>
    <p:sldId xmlns:r="http://schemas.openxmlformats.org/officeDocument/2006/relationships" id="257" r:id="R6af8dc2bfde4470d"/>
    <p:sldId xmlns:r="http://schemas.openxmlformats.org/officeDocument/2006/relationships" id="258" r:id="R00d18952bda74dcb"/>
    <p:sldId xmlns:r="http://schemas.openxmlformats.org/officeDocument/2006/relationships" id="259" r:id="Rf72c017f2bf04a3b"/>
    <p:sldId xmlns:r="http://schemas.openxmlformats.org/officeDocument/2006/relationships" id="260" r:id="Re6828116a89e4497"/>
    <p:sldId xmlns:r="http://schemas.openxmlformats.org/officeDocument/2006/relationships" id="261" r:id="R667329559c654fb9"/>
    <p:sldId xmlns:r="http://schemas.openxmlformats.org/officeDocument/2006/relationships" id="262" r:id="Rc15397a603bd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2536758ff45a8" /><Relationship Type="http://schemas.openxmlformats.org/officeDocument/2006/relationships/slide" Target="/ppt/slides/slide1.xml" Id="R5dad418bf83f4ea1" /><Relationship Type="http://schemas.openxmlformats.org/officeDocument/2006/relationships/slide" Target="/ppt/slides/slide2.xml" Id="R6af8dc2bfde4470d" /><Relationship Type="http://schemas.openxmlformats.org/officeDocument/2006/relationships/slide" Target="/ppt/slides/slide3.xml" Id="R00d18952bda74dcb" /><Relationship Type="http://schemas.openxmlformats.org/officeDocument/2006/relationships/slide" Target="/ppt/slides/slide4.xml" Id="Rf72c017f2bf04a3b" /><Relationship Type="http://schemas.openxmlformats.org/officeDocument/2006/relationships/slide" Target="/ppt/slides/slide5.xml" Id="Re6828116a89e4497" /><Relationship Type="http://schemas.openxmlformats.org/officeDocument/2006/relationships/slide" Target="/ppt/slides/slide6.xml" Id="R667329559c654fb9" /><Relationship Type="http://schemas.openxmlformats.org/officeDocument/2006/relationships/slide" Target="/ppt/slides/slide7.xml" Id="Rc15397a603bd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021392b2a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c58612ef4f81" /><Relationship Type="http://schemas.openxmlformats.org/officeDocument/2006/relationships/theme" Target="/ppt/slideMasters/theme/theme1.xml" Id="Rae902cf8eec0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bc58612ef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70580985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f6d6a565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4a379489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cce4821b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7206c470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0203ccad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cde93327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NADJA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