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c75301605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89f666d7742f3"/>
  </p:sldMasterIdLst>
  <p:sldIdLst>
    <p:sldId xmlns:r="http://schemas.openxmlformats.org/officeDocument/2006/relationships" id="256" r:id="Rf5c2847ea82d47a4"/>
    <p:sldId xmlns:r="http://schemas.openxmlformats.org/officeDocument/2006/relationships" id="257" r:id="R1cd61330378841fc"/>
    <p:sldId xmlns:r="http://schemas.openxmlformats.org/officeDocument/2006/relationships" id="258" r:id="Rb930f368bab24905"/>
    <p:sldId xmlns:r="http://schemas.openxmlformats.org/officeDocument/2006/relationships" id="259" r:id="R395028b3fc2b4283"/>
    <p:sldId xmlns:r="http://schemas.openxmlformats.org/officeDocument/2006/relationships" id="260" r:id="Rbdc0f96542db497e"/>
    <p:sldId xmlns:r="http://schemas.openxmlformats.org/officeDocument/2006/relationships" id="261" r:id="Raefb598426444341"/>
    <p:sldId xmlns:r="http://schemas.openxmlformats.org/officeDocument/2006/relationships" id="262" r:id="Rac5fb73d2dca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89f666d7742f3" /><Relationship Type="http://schemas.openxmlformats.org/officeDocument/2006/relationships/slide" Target="/ppt/slides/slide1.xml" Id="Rf5c2847ea82d47a4" /><Relationship Type="http://schemas.openxmlformats.org/officeDocument/2006/relationships/slide" Target="/ppt/slides/slide2.xml" Id="R1cd61330378841fc" /><Relationship Type="http://schemas.openxmlformats.org/officeDocument/2006/relationships/slide" Target="/ppt/slides/slide3.xml" Id="Rb930f368bab24905" /><Relationship Type="http://schemas.openxmlformats.org/officeDocument/2006/relationships/slide" Target="/ppt/slides/slide4.xml" Id="R395028b3fc2b4283" /><Relationship Type="http://schemas.openxmlformats.org/officeDocument/2006/relationships/slide" Target="/ppt/slides/slide5.xml" Id="Rbdc0f96542db497e" /><Relationship Type="http://schemas.openxmlformats.org/officeDocument/2006/relationships/slide" Target="/ppt/slides/slide6.xml" Id="Raefb598426444341" /><Relationship Type="http://schemas.openxmlformats.org/officeDocument/2006/relationships/slide" Target="/ppt/slides/slide7.xml" Id="Rac5fb73d2dca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4d1375a27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984c5bb84629" /><Relationship Type="http://schemas.openxmlformats.org/officeDocument/2006/relationships/theme" Target="/ppt/slideMasters/theme/theme1.xml" Id="R6152867fad44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9984c5bb8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cf753cc0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24754b534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2773f8f70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b57794979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fc9ae522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cd4989e0b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4427ebba6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