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fa628b2b8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8f1237a1644f7"/>
  </p:sldMasterIdLst>
  <p:sldIdLst>
    <p:sldId xmlns:r="http://schemas.openxmlformats.org/officeDocument/2006/relationships" id="256" r:id="R3d1394dc9f1a4c59"/>
    <p:sldId xmlns:r="http://schemas.openxmlformats.org/officeDocument/2006/relationships" id="257" r:id="Rc7ac4260a6354e91"/>
    <p:sldId xmlns:r="http://schemas.openxmlformats.org/officeDocument/2006/relationships" id="258" r:id="R29542f47668a4824"/>
    <p:sldId xmlns:r="http://schemas.openxmlformats.org/officeDocument/2006/relationships" id="259" r:id="Ra64c323063654c3f"/>
    <p:sldId xmlns:r="http://schemas.openxmlformats.org/officeDocument/2006/relationships" id="260" r:id="Rfce9ef9f7e334436"/>
    <p:sldId xmlns:r="http://schemas.openxmlformats.org/officeDocument/2006/relationships" id="261" r:id="R4da5470a2f1b44a1"/>
    <p:sldId xmlns:r="http://schemas.openxmlformats.org/officeDocument/2006/relationships" id="262" r:id="R028a59d7b05c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8f1237a1644f7" /><Relationship Type="http://schemas.openxmlformats.org/officeDocument/2006/relationships/slide" Target="/ppt/slides/slide1.xml" Id="R3d1394dc9f1a4c59" /><Relationship Type="http://schemas.openxmlformats.org/officeDocument/2006/relationships/slide" Target="/ppt/slides/slide2.xml" Id="Rc7ac4260a6354e91" /><Relationship Type="http://schemas.openxmlformats.org/officeDocument/2006/relationships/slide" Target="/ppt/slides/slide3.xml" Id="R29542f47668a4824" /><Relationship Type="http://schemas.openxmlformats.org/officeDocument/2006/relationships/slide" Target="/ppt/slides/slide4.xml" Id="Ra64c323063654c3f" /><Relationship Type="http://schemas.openxmlformats.org/officeDocument/2006/relationships/slide" Target="/ppt/slides/slide5.xml" Id="Rfce9ef9f7e334436" /><Relationship Type="http://schemas.openxmlformats.org/officeDocument/2006/relationships/slide" Target="/ppt/slides/slide6.xml" Id="R4da5470a2f1b44a1" /><Relationship Type="http://schemas.openxmlformats.org/officeDocument/2006/relationships/slide" Target="/ppt/slides/slide7.xml" Id="R028a59d7b05c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dd8f14297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bac832c2488d" /><Relationship Type="http://schemas.openxmlformats.org/officeDocument/2006/relationships/theme" Target="/ppt/slideMasters/theme/theme1.xml" Id="R2a3bc8316a11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3bac832c2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46692d8f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b66fe6a0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62897fc9a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fde55ace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0c722db9f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56271a8e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c6ed1d477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115 664 821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128 345 515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TARJE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