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eddfb39ba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d9ff253ca4c97"/>
  </p:sldMasterIdLst>
  <p:sldIdLst>
    <p:sldId xmlns:r="http://schemas.openxmlformats.org/officeDocument/2006/relationships" id="256" r:id="Rbae05a0db2914704"/>
    <p:sldId xmlns:r="http://schemas.openxmlformats.org/officeDocument/2006/relationships" id="257" r:id="R5640fcddd4904f63"/>
    <p:sldId xmlns:r="http://schemas.openxmlformats.org/officeDocument/2006/relationships" id="258" r:id="R62b4e1bc66b04b76"/>
    <p:sldId xmlns:r="http://schemas.openxmlformats.org/officeDocument/2006/relationships" id="259" r:id="R2d74718656084bf8"/>
    <p:sldId xmlns:r="http://schemas.openxmlformats.org/officeDocument/2006/relationships" id="260" r:id="Re8afda9d0c524843"/>
    <p:sldId xmlns:r="http://schemas.openxmlformats.org/officeDocument/2006/relationships" id="261" r:id="R947ab552a6974f87"/>
    <p:sldId xmlns:r="http://schemas.openxmlformats.org/officeDocument/2006/relationships" id="262" r:id="Rd7ffae23ac4b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d9ff253ca4c97" /><Relationship Type="http://schemas.openxmlformats.org/officeDocument/2006/relationships/slide" Target="/ppt/slides/slide1.xml" Id="Rbae05a0db2914704" /><Relationship Type="http://schemas.openxmlformats.org/officeDocument/2006/relationships/slide" Target="/ppt/slides/slide2.xml" Id="R5640fcddd4904f63" /><Relationship Type="http://schemas.openxmlformats.org/officeDocument/2006/relationships/slide" Target="/ppt/slides/slide3.xml" Id="R62b4e1bc66b04b76" /><Relationship Type="http://schemas.openxmlformats.org/officeDocument/2006/relationships/slide" Target="/ppt/slides/slide4.xml" Id="R2d74718656084bf8" /><Relationship Type="http://schemas.openxmlformats.org/officeDocument/2006/relationships/slide" Target="/ppt/slides/slide5.xml" Id="Re8afda9d0c524843" /><Relationship Type="http://schemas.openxmlformats.org/officeDocument/2006/relationships/slide" Target="/ppt/slides/slide6.xml" Id="R947ab552a6974f87" /><Relationship Type="http://schemas.openxmlformats.org/officeDocument/2006/relationships/slide" Target="/ppt/slides/slide7.xml" Id="Rd7ffae23ac4b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9cb6fbc59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a2d3f952845a7" /><Relationship Type="http://schemas.openxmlformats.org/officeDocument/2006/relationships/theme" Target="/ppt/slideMasters/theme/theme1.xml" Id="R24e1cd3ffdca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a2d3f9528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c96ad7ed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def120ee0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a1e253d86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c8e6a203e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203d26e46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8899820c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6e15fcc4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