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b4cb387dd0543d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1a957eef2d445f8"/>
  </p:sldMasterIdLst>
  <p:sldIdLst>
    <p:sldId xmlns:r="http://schemas.openxmlformats.org/officeDocument/2006/relationships" id="256" r:id="Re59cb8812f244870"/>
    <p:sldId xmlns:r="http://schemas.openxmlformats.org/officeDocument/2006/relationships" id="257" r:id="R01b55e8274a043e9"/>
    <p:sldId xmlns:r="http://schemas.openxmlformats.org/officeDocument/2006/relationships" id="258" r:id="R60b4ef419def4121"/>
    <p:sldId xmlns:r="http://schemas.openxmlformats.org/officeDocument/2006/relationships" id="259" r:id="R9f0a881114ba43b1"/>
    <p:sldId xmlns:r="http://schemas.openxmlformats.org/officeDocument/2006/relationships" id="260" r:id="R397b3076c04149c1"/>
    <p:sldId xmlns:r="http://schemas.openxmlformats.org/officeDocument/2006/relationships" id="261" r:id="R5e1056e2a0604ba7"/>
    <p:sldId xmlns:r="http://schemas.openxmlformats.org/officeDocument/2006/relationships" id="262" r:id="R15b0c6edc317487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1a957eef2d445f8" /><Relationship Type="http://schemas.openxmlformats.org/officeDocument/2006/relationships/slide" Target="/ppt/slides/slide1.xml" Id="Re59cb8812f244870" /><Relationship Type="http://schemas.openxmlformats.org/officeDocument/2006/relationships/slide" Target="/ppt/slides/slide2.xml" Id="R01b55e8274a043e9" /><Relationship Type="http://schemas.openxmlformats.org/officeDocument/2006/relationships/slide" Target="/ppt/slides/slide3.xml" Id="R60b4ef419def4121" /><Relationship Type="http://schemas.openxmlformats.org/officeDocument/2006/relationships/slide" Target="/ppt/slides/slide4.xml" Id="R9f0a881114ba43b1" /><Relationship Type="http://schemas.openxmlformats.org/officeDocument/2006/relationships/slide" Target="/ppt/slides/slide5.xml" Id="R397b3076c04149c1" /><Relationship Type="http://schemas.openxmlformats.org/officeDocument/2006/relationships/slide" Target="/ppt/slides/slide6.xml" Id="R5e1056e2a0604ba7" /><Relationship Type="http://schemas.openxmlformats.org/officeDocument/2006/relationships/slide" Target="/ppt/slides/slide7.xml" Id="R15b0c6edc317487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6278d0a57664e9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f1a6a314d84800" /><Relationship Type="http://schemas.openxmlformats.org/officeDocument/2006/relationships/theme" Target="/ppt/slideMasters/theme/theme1.xml" Id="R7e95a0b63ea442d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cf1a6a314d8480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d1dedb163140e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5ef6c052514a7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1342d3dfcc411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39b15faf1b422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048153ba674c7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cb1cf1d6e1434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b1ccdba941470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ØKONOMIBISTAND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ØKONOMIBISTAND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ØKONOMIBISTAND REGNSKAP AS ble etablert [år] og holder til i Noresund.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ØKONOMIBISTAND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ØKONOMIBISTAND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ØKONOMIBISTAND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38 702 660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3 701 634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3 360 846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14 847 749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22 002 681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ØKONOMIBISTAND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ØKONOMIBISTAND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ØKONOMIBISTAND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Rundskogen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3536 Noresund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15 05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post@obregnskap.no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www.obregnskap.no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929 327 446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ØKONOMIBISTAND REGNSKAP AS</a:t>
            </a:r>
          </a:p>
        </p:txBody>
      </p:sp>
    </p:spTree>
  </p:cSld>
  <p:clrMapOvr>
    <a:masterClrMapping xmlns:a="http://schemas.openxmlformats.org/drawingml/2006/main"/>
  </p:clrMapOvr>
</p:sld>
</file>