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45187668f244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e846b1c9ff4d09"/>
  </p:sldMasterIdLst>
  <p:sldIdLst>
    <p:sldId xmlns:r="http://schemas.openxmlformats.org/officeDocument/2006/relationships" id="256" r:id="Ra7b9a335ab0e427d"/>
    <p:sldId xmlns:r="http://schemas.openxmlformats.org/officeDocument/2006/relationships" id="257" r:id="R19295d29e27f4242"/>
    <p:sldId xmlns:r="http://schemas.openxmlformats.org/officeDocument/2006/relationships" id="258" r:id="R6e4a84c36b524cac"/>
    <p:sldId xmlns:r="http://schemas.openxmlformats.org/officeDocument/2006/relationships" id="259" r:id="R09cd56881ef24057"/>
    <p:sldId xmlns:r="http://schemas.openxmlformats.org/officeDocument/2006/relationships" id="260" r:id="R7a5bbe6d4f814dfe"/>
    <p:sldId xmlns:r="http://schemas.openxmlformats.org/officeDocument/2006/relationships" id="261" r:id="R9a214259b25c42f4"/>
    <p:sldId xmlns:r="http://schemas.openxmlformats.org/officeDocument/2006/relationships" id="262" r:id="R32060833971544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e846b1c9ff4d09" /><Relationship Type="http://schemas.openxmlformats.org/officeDocument/2006/relationships/slide" Target="/ppt/slides/slide1.xml" Id="Ra7b9a335ab0e427d" /><Relationship Type="http://schemas.openxmlformats.org/officeDocument/2006/relationships/slide" Target="/ppt/slides/slide2.xml" Id="R19295d29e27f4242" /><Relationship Type="http://schemas.openxmlformats.org/officeDocument/2006/relationships/slide" Target="/ppt/slides/slide3.xml" Id="R6e4a84c36b524cac" /><Relationship Type="http://schemas.openxmlformats.org/officeDocument/2006/relationships/slide" Target="/ppt/slides/slide4.xml" Id="R09cd56881ef24057" /><Relationship Type="http://schemas.openxmlformats.org/officeDocument/2006/relationships/slide" Target="/ppt/slides/slide5.xml" Id="R7a5bbe6d4f814dfe" /><Relationship Type="http://schemas.openxmlformats.org/officeDocument/2006/relationships/slide" Target="/ppt/slides/slide6.xml" Id="R9a214259b25c42f4" /><Relationship Type="http://schemas.openxmlformats.org/officeDocument/2006/relationships/slide" Target="/ppt/slides/slide7.xml" Id="R32060833971544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26a0133f2c45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631e0f951f418e" /><Relationship Type="http://schemas.openxmlformats.org/officeDocument/2006/relationships/theme" Target="/ppt/slideMasters/theme/theme1.xml" Id="Rc1b3a9c563a54e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631e0f951f41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cff6b44244e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371321857d4e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1d1fca565a4b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7cddd32ae41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84148f5e334e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cdd0a40a94e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7185153ef47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LRS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LRS INVEST AS ble etablert [år] og holder til i Surnadal.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138 607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5 483 145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5 500 065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RUNE SÆTHER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LRS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Skogvegen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6652 Surnadal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929 312 864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LRS INVEST AS</a:t>
            </a:r>
          </a:p>
        </p:txBody>
      </p:sp>
    </p:spTree>
  </p:cSld>
  <p:clrMapOvr>
    <a:masterClrMapping xmlns:a="http://schemas.openxmlformats.org/drawingml/2006/main"/>
  </p:clrMapOvr>
</p:sld>
</file>