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00614ff3ec45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3f19a78c6f4d3f"/>
  </p:sldMasterIdLst>
  <p:sldIdLst>
    <p:sldId xmlns:r="http://schemas.openxmlformats.org/officeDocument/2006/relationships" id="256" r:id="Rf99e2bc950e54aac"/>
    <p:sldId xmlns:r="http://schemas.openxmlformats.org/officeDocument/2006/relationships" id="257" r:id="Rd435a83e39f74e69"/>
    <p:sldId xmlns:r="http://schemas.openxmlformats.org/officeDocument/2006/relationships" id="258" r:id="R396e5d34e555496a"/>
    <p:sldId xmlns:r="http://schemas.openxmlformats.org/officeDocument/2006/relationships" id="259" r:id="R5b6c6a6f6fb84a4b"/>
    <p:sldId xmlns:r="http://schemas.openxmlformats.org/officeDocument/2006/relationships" id="260" r:id="Re2404bd5d1cd4115"/>
    <p:sldId xmlns:r="http://schemas.openxmlformats.org/officeDocument/2006/relationships" id="261" r:id="Raf522239dfd84841"/>
    <p:sldId xmlns:r="http://schemas.openxmlformats.org/officeDocument/2006/relationships" id="262" r:id="R76c2ab8d80f149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f19a78c6f4d3f" /><Relationship Type="http://schemas.openxmlformats.org/officeDocument/2006/relationships/slide" Target="/ppt/slides/slide1.xml" Id="Rf99e2bc950e54aac" /><Relationship Type="http://schemas.openxmlformats.org/officeDocument/2006/relationships/slide" Target="/ppt/slides/slide2.xml" Id="Rd435a83e39f74e69" /><Relationship Type="http://schemas.openxmlformats.org/officeDocument/2006/relationships/slide" Target="/ppt/slides/slide3.xml" Id="R396e5d34e555496a" /><Relationship Type="http://schemas.openxmlformats.org/officeDocument/2006/relationships/slide" Target="/ppt/slides/slide4.xml" Id="R5b6c6a6f6fb84a4b" /><Relationship Type="http://schemas.openxmlformats.org/officeDocument/2006/relationships/slide" Target="/ppt/slides/slide5.xml" Id="Re2404bd5d1cd4115" /><Relationship Type="http://schemas.openxmlformats.org/officeDocument/2006/relationships/slide" Target="/ppt/slides/slide6.xml" Id="Raf522239dfd84841" /><Relationship Type="http://schemas.openxmlformats.org/officeDocument/2006/relationships/slide" Target="/ppt/slides/slide7.xml" Id="R76c2ab8d80f149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065f431844b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12348f24d4f73" /><Relationship Type="http://schemas.openxmlformats.org/officeDocument/2006/relationships/theme" Target="/ppt/slideMasters/theme/theme1.xml" Id="Re9bcd4fbed74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12348f24d4f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09951c586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fa078a368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376d15c4e41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c543c76a9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baf46f1f5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c94e8b6542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b8842b5c6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554 888 748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8 420 522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1 949 651 868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2 340 139 932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Kalbakkvei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929 228 723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NORGE AS</a:t>
            </a:r>
          </a:p>
        </p:txBody>
      </p:sp>
    </p:spTree>
  </p:cSld>
  <p:clrMapOvr>
    <a:masterClrMapping xmlns:a="http://schemas.openxmlformats.org/drawingml/2006/main"/>
  </p:clrMapOvr>
</p:sld>
</file>