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c4c3556f8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b34d4f60b42bb"/>
  </p:sldMasterIdLst>
  <p:sldIdLst>
    <p:sldId xmlns:r="http://schemas.openxmlformats.org/officeDocument/2006/relationships" id="256" r:id="Rbe8e86ec547641a5"/>
    <p:sldId xmlns:r="http://schemas.openxmlformats.org/officeDocument/2006/relationships" id="257" r:id="R164d17460e6d49d8"/>
    <p:sldId xmlns:r="http://schemas.openxmlformats.org/officeDocument/2006/relationships" id="258" r:id="R4fd0c984365c4542"/>
    <p:sldId xmlns:r="http://schemas.openxmlformats.org/officeDocument/2006/relationships" id="259" r:id="R63f2c70c1f8c4f44"/>
    <p:sldId xmlns:r="http://schemas.openxmlformats.org/officeDocument/2006/relationships" id="260" r:id="R1f87159b0f904b35"/>
    <p:sldId xmlns:r="http://schemas.openxmlformats.org/officeDocument/2006/relationships" id="261" r:id="R7897612e63a54272"/>
    <p:sldId xmlns:r="http://schemas.openxmlformats.org/officeDocument/2006/relationships" id="262" r:id="R6b85a41ce7f7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b34d4f60b42bb" /><Relationship Type="http://schemas.openxmlformats.org/officeDocument/2006/relationships/slide" Target="/ppt/slides/slide1.xml" Id="Rbe8e86ec547641a5" /><Relationship Type="http://schemas.openxmlformats.org/officeDocument/2006/relationships/slide" Target="/ppt/slides/slide2.xml" Id="R164d17460e6d49d8" /><Relationship Type="http://schemas.openxmlformats.org/officeDocument/2006/relationships/slide" Target="/ppt/slides/slide3.xml" Id="R4fd0c984365c4542" /><Relationship Type="http://schemas.openxmlformats.org/officeDocument/2006/relationships/slide" Target="/ppt/slides/slide4.xml" Id="R63f2c70c1f8c4f44" /><Relationship Type="http://schemas.openxmlformats.org/officeDocument/2006/relationships/slide" Target="/ppt/slides/slide5.xml" Id="R1f87159b0f904b35" /><Relationship Type="http://schemas.openxmlformats.org/officeDocument/2006/relationships/slide" Target="/ppt/slides/slide6.xml" Id="R7897612e63a54272" /><Relationship Type="http://schemas.openxmlformats.org/officeDocument/2006/relationships/slide" Target="/ppt/slides/slide7.xml" Id="R6b85a41ce7f7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70387e83740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36da954de4631" /><Relationship Type="http://schemas.openxmlformats.org/officeDocument/2006/relationships/theme" Target="/ppt/slideMasters/theme/theme1.xml" Id="R899790816eb648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36da954de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74ea871d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70dbea00a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e8c57d92041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606abbd25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602a81a55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ab9c8468940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7ef7f5f4443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GOL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GOL HOLDING 2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4 283 676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MØLLERPLASS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Breidokkgutu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