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654cc1c3d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e2b17f6b74630"/>
  </p:sldMasterIdLst>
  <p:sldIdLst>
    <p:sldId xmlns:r="http://schemas.openxmlformats.org/officeDocument/2006/relationships" id="256" r:id="Rc900cc3feac64bd2"/>
    <p:sldId xmlns:r="http://schemas.openxmlformats.org/officeDocument/2006/relationships" id="257" r:id="Rab8605f2c3a74bfb"/>
    <p:sldId xmlns:r="http://schemas.openxmlformats.org/officeDocument/2006/relationships" id="258" r:id="R900d532667ba4cb5"/>
    <p:sldId xmlns:r="http://schemas.openxmlformats.org/officeDocument/2006/relationships" id="259" r:id="R9bd9ec96d91f49f4"/>
    <p:sldId xmlns:r="http://schemas.openxmlformats.org/officeDocument/2006/relationships" id="260" r:id="Rd10eea00bd024684"/>
    <p:sldId xmlns:r="http://schemas.openxmlformats.org/officeDocument/2006/relationships" id="261" r:id="R2e4d243ab895420a"/>
    <p:sldId xmlns:r="http://schemas.openxmlformats.org/officeDocument/2006/relationships" id="262" r:id="R6fba94951c62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e2b17f6b74630" /><Relationship Type="http://schemas.openxmlformats.org/officeDocument/2006/relationships/slide" Target="/ppt/slides/slide1.xml" Id="Rc900cc3feac64bd2" /><Relationship Type="http://schemas.openxmlformats.org/officeDocument/2006/relationships/slide" Target="/ppt/slides/slide2.xml" Id="Rab8605f2c3a74bfb" /><Relationship Type="http://schemas.openxmlformats.org/officeDocument/2006/relationships/slide" Target="/ppt/slides/slide3.xml" Id="R900d532667ba4cb5" /><Relationship Type="http://schemas.openxmlformats.org/officeDocument/2006/relationships/slide" Target="/ppt/slides/slide4.xml" Id="R9bd9ec96d91f49f4" /><Relationship Type="http://schemas.openxmlformats.org/officeDocument/2006/relationships/slide" Target="/ppt/slides/slide5.xml" Id="Rd10eea00bd024684" /><Relationship Type="http://schemas.openxmlformats.org/officeDocument/2006/relationships/slide" Target="/ppt/slides/slide6.xml" Id="R2e4d243ab895420a" /><Relationship Type="http://schemas.openxmlformats.org/officeDocument/2006/relationships/slide" Target="/ppt/slides/slide7.xml" Id="R6fba94951c62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07c7bd0b2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2baf523f4c4e" /><Relationship Type="http://schemas.openxmlformats.org/officeDocument/2006/relationships/theme" Target="/ppt/slideMasters/theme/theme1.xml" Id="Rce8cdfe1c0e8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e2baf523f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04309aaf8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ed559ba6e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5f189231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36b98c48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86caaf38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98498e28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6caf6d323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