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05543caef4b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0a2b91ef3b4890"/>
  </p:sldMasterIdLst>
  <p:sldIdLst>
    <p:sldId xmlns:r="http://schemas.openxmlformats.org/officeDocument/2006/relationships" id="256" r:id="R6e42c35432214c8f"/>
    <p:sldId xmlns:r="http://schemas.openxmlformats.org/officeDocument/2006/relationships" id="257" r:id="R5e74af65fa7c4e6c"/>
    <p:sldId xmlns:r="http://schemas.openxmlformats.org/officeDocument/2006/relationships" id="258" r:id="R097c93b5d9d447f0"/>
    <p:sldId xmlns:r="http://schemas.openxmlformats.org/officeDocument/2006/relationships" id="259" r:id="Re2751e8631f14911"/>
    <p:sldId xmlns:r="http://schemas.openxmlformats.org/officeDocument/2006/relationships" id="260" r:id="R6ae74a0aea0c444f"/>
    <p:sldId xmlns:r="http://schemas.openxmlformats.org/officeDocument/2006/relationships" id="261" r:id="R44656a2a53124c64"/>
    <p:sldId xmlns:r="http://schemas.openxmlformats.org/officeDocument/2006/relationships" id="262" r:id="Rf50e7ab77e4942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a2b91ef3b4890" /><Relationship Type="http://schemas.openxmlformats.org/officeDocument/2006/relationships/slide" Target="/ppt/slides/slide1.xml" Id="R6e42c35432214c8f" /><Relationship Type="http://schemas.openxmlformats.org/officeDocument/2006/relationships/slide" Target="/ppt/slides/slide2.xml" Id="R5e74af65fa7c4e6c" /><Relationship Type="http://schemas.openxmlformats.org/officeDocument/2006/relationships/slide" Target="/ppt/slides/slide3.xml" Id="R097c93b5d9d447f0" /><Relationship Type="http://schemas.openxmlformats.org/officeDocument/2006/relationships/slide" Target="/ppt/slides/slide4.xml" Id="Re2751e8631f14911" /><Relationship Type="http://schemas.openxmlformats.org/officeDocument/2006/relationships/slide" Target="/ppt/slides/slide5.xml" Id="R6ae74a0aea0c444f" /><Relationship Type="http://schemas.openxmlformats.org/officeDocument/2006/relationships/slide" Target="/ppt/slides/slide6.xml" Id="R44656a2a53124c64" /><Relationship Type="http://schemas.openxmlformats.org/officeDocument/2006/relationships/slide" Target="/ppt/slides/slide7.xml" Id="Rf50e7ab77e4942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9218d9e43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5fe7041c4396" /><Relationship Type="http://schemas.openxmlformats.org/officeDocument/2006/relationships/theme" Target="/ppt/slideMasters/theme/theme1.xml" Id="Rf874142927cb42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e5fe7041c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3fc8e7d5b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3a971a641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cbe615fe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6ca0d0cd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28b043bbe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8c9b2d05e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4b06b8a96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