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181d809df343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5aec84e21d469c"/>
  </p:sldMasterIdLst>
  <p:sldIdLst>
    <p:sldId xmlns:r="http://schemas.openxmlformats.org/officeDocument/2006/relationships" id="256" r:id="R15d9c53ed11b4802"/>
    <p:sldId xmlns:r="http://schemas.openxmlformats.org/officeDocument/2006/relationships" id="257" r:id="R4200b32aca224089"/>
    <p:sldId xmlns:r="http://schemas.openxmlformats.org/officeDocument/2006/relationships" id="258" r:id="Rfcffa999fee444c4"/>
    <p:sldId xmlns:r="http://schemas.openxmlformats.org/officeDocument/2006/relationships" id="259" r:id="R5cfb40a704d3404e"/>
    <p:sldId xmlns:r="http://schemas.openxmlformats.org/officeDocument/2006/relationships" id="260" r:id="R56bc784a54f54ec2"/>
    <p:sldId xmlns:r="http://schemas.openxmlformats.org/officeDocument/2006/relationships" id="261" r:id="R2f6f58d4b7294d29"/>
    <p:sldId xmlns:r="http://schemas.openxmlformats.org/officeDocument/2006/relationships" id="262" r:id="R1ffeccf83eba49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5aec84e21d469c" /><Relationship Type="http://schemas.openxmlformats.org/officeDocument/2006/relationships/slide" Target="/ppt/slides/slide1.xml" Id="R15d9c53ed11b4802" /><Relationship Type="http://schemas.openxmlformats.org/officeDocument/2006/relationships/slide" Target="/ppt/slides/slide2.xml" Id="R4200b32aca224089" /><Relationship Type="http://schemas.openxmlformats.org/officeDocument/2006/relationships/slide" Target="/ppt/slides/slide3.xml" Id="Rfcffa999fee444c4" /><Relationship Type="http://schemas.openxmlformats.org/officeDocument/2006/relationships/slide" Target="/ppt/slides/slide4.xml" Id="R5cfb40a704d3404e" /><Relationship Type="http://schemas.openxmlformats.org/officeDocument/2006/relationships/slide" Target="/ppt/slides/slide5.xml" Id="R56bc784a54f54ec2" /><Relationship Type="http://schemas.openxmlformats.org/officeDocument/2006/relationships/slide" Target="/ppt/slides/slide6.xml" Id="R2f6f58d4b7294d29" /><Relationship Type="http://schemas.openxmlformats.org/officeDocument/2006/relationships/slide" Target="/ppt/slides/slide7.xml" Id="R1ffeccf83eba49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72b229f6c441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cd55027eb423c" /><Relationship Type="http://schemas.openxmlformats.org/officeDocument/2006/relationships/theme" Target="/ppt/slideMasters/theme/theme1.xml" Id="Rae41db24b1e049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9cd55027eb42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89259416340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3f113aaef41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52b6460094a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9eb92ecb84f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4cc8e5e3147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bcf9f7aae41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529b9a93f44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MAMILLIE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MAMILLIE INVEST AS ble etablert [år] og holder til i Tranby.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2 251 004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 JORUNN IRENE VANGEN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Jorunn Mørk, Røssekleiv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3409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929 155 734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