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61593371f34d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8a0b383c574ade"/>
  </p:sldMasterIdLst>
  <p:sldIdLst>
    <p:sldId xmlns:r="http://schemas.openxmlformats.org/officeDocument/2006/relationships" id="256" r:id="R93300f4227ca44a4"/>
    <p:sldId xmlns:r="http://schemas.openxmlformats.org/officeDocument/2006/relationships" id="257" r:id="Rec13bd04f125480d"/>
    <p:sldId xmlns:r="http://schemas.openxmlformats.org/officeDocument/2006/relationships" id="258" r:id="Rf06c2f0683a446b6"/>
    <p:sldId xmlns:r="http://schemas.openxmlformats.org/officeDocument/2006/relationships" id="259" r:id="R9a0ea8f6e78742a6"/>
    <p:sldId xmlns:r="http://schemas.openxmlformats.org/officeDocument/2006/relationships" id="260" r:id="R7c2484cbed88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a0b383c574ade" /><Relationship Type="http://schemas.openxmlformats.org/officeDocument/2006/relationships/slide" Target="/ppt/slides/slide1.xml" Id="R93300f4227ca44a4" /><Relationship Type="http://schemas.openxmlformats.org/officeDocument/2006/relationships/slide" Target="/ppt/slides/slide2.xml" Id="Rec13bd04f125480d" /><Relationship Type="http://schemas.openxmlformats.org/officeDocument/2006/relationships/slide" Target="/ppt/slides/slide3.xml" Id="Rf06c2f0683a446b6" /><Relationship Type="http://schemas.openxmlformats.org/officeDocument/2006/relationships/slide" Target="/ppt/slides/slide4.xml" Id="R9a0ea8f6e78742a6" /><Relationship Type="http://schemas.openxmlformats.org/officeDocument/2006/relationships/slide" Target="/ppt/slides/slide5.xml" Id="R7c2484cbed88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15f8d54974c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064f3a21b4169" /><Relationship Type="http://schemas.openxmlformats.org/officeDocument/2006/relationships/theme" Target="/ppt/slideMasters/theme/theme1.xml" Id="R3606c13e8c8143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d064f3a21b41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b08b7482f40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dedde8b9a4c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93c931678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4b5c7961e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212bc16b5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Ankerveien 100C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929 153 200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