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8ff8d5108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871e618214ac8"/>
  </p:sldMasterIdLst>
  <p:sldIdLst>
    <p:sldId xmlns:r="http://schemas.openxmlformats.org/officeDocument/2006/relationships" id="256" r:id="R69421ac6d9884459"/>
    <p:sldId xmlns:r="http://schemas.openxmlformats.org/officeDocument/2006/relationships" id="257" r:id="R8bcb9dd7039c470c"/>
    <p:sldId xmlns:r="http://schemas.openxmlformats.org/officeDocument/2006/relationships" id="258" r:id="Ra7f2787aedd243a5"/>
    <p:sldId xmlns:r="http://schemas.openxmlformats.org/officeDocument/2006/relationships" id="259" r:id="Rccbca946579e4d7c"/>
    <p:sldId xmlns:r="http://schemas.openxmlformats.org/officeDocument/2006/relationships" id="260" r:id="Rc824b33834884882"/>
    <p:sldId xmlns:r="http://schemas.openxmlformats.org/officeDocument/2006/relationships" id="261" r:id="Refae40f880894791"/>
    <p:sldId xmlns:r="http://schemas.openxmlformats.org/officeDocument/2006/relationships" id="262" r:id="R67c8e47c3431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871e618214ac8" /><Relationship Type="http://schemas.openxmlformats.org/officeDocument/2006/relationships/slide" Target="/ppt/slides/slide1.xml" Id="R69421ac6d9884459" /><Relationship Type="http://schemas.openxmlformats.org/officeDocument/2006/relationships/slide" Target="/ppt/slides/slide2.xml" Id="R8bcb9dd7039c470c" /><Relationship Type="http://schemas.openxmlformats.org/officeDocument/2006/relationships/slide" Target="/ppt/slides/slide3.xml" Id="Ra7f2787aedd243a5" /><Relationship Type="http://schemas.openxmlformats.org/officeDocument/2006/relationships/slide" Target="/ppt/slides/slide4.xml" Id="Rccbca946579e4d7c" /><Relationship Type="http://schemas.openxmlformats.org/officeDocument/2006/relationships/slide" Target="/ppt/slides/slide5.xml" Id="Rc824b33834884882" /><Relationship Type="http://schemas.openxmlformats.org/officeDocument/2006/relationships/slide" Target="/ppt/slides/slide6.xml" Id="Refae40f880894791" /><Relationship Type="http://schemas.openxmlformats.org/officeDocument/2006/relationships/slide" Target="/ppt/slides/slide7.xml" Id="R67c8e47c3431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6e3f2c5f5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6b8a333984df2" /><Relationship Type="http://schemas.openxmlformats.org/officeDocument/2006/relationships/theme" Target="/ppt/slideMasters/theme/theme1.xml" Id="R96b1f97602c8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6b8a33398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623d0f08043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7cde457b2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1ad77ecc1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f2aede18d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8a7180115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d2d25538e47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a1c8f480b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N.O.A.H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N.O.A.H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Nesebakken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