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ee0cbaade849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064386043f04eb1"/>
  </p:sldMasterIdLst>
  <p:sldIdLst>
    <p:sldId xmlns:r="http://schemas.openxmlformats.org/officeDocument/2006/relationships" id="256" r:id="R3d7a4d9b845b463a"/>
    <p:sldId xmlns:r="http://schemas.openxmlformats.org/officeDocument/2006/relationships" id="257" r:id="Red67710627c94fde"/>
    <p:sldId xmlns:r="http://schemas.openxmlformats.org/officeDocument/2006/relationships" id="258" r:id="R10788f591bd54258"/>
    <p:sldId xmlns:r="http://schemas.openxmlformats.org/officeDocument/2006/relationships" id="259" r:id="Re5737d6700114f1b"/>
    <p:sldId xmlns:r="http://schemas.openxmlformats.org/officeDocument/2006/relationships" id="260" r:id="Rb6fcbe01bf53478d"/>
    <p:sldId xmlns:r="http://schemas.openxmlformats.org/officeDocument/2006/relationships" id="261" r:id="R6cc9f203831448e9"/>
    <p:sldId xmlns:r="http://schemas.openxmlformats.org/officeDocument/2006/relationships" id="262" r:id="Rf79684e159a348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64386043f04eb1" /><Relationship Type="http://schemas.openxmlformats.org/officeDocument/2006/relationships/slide" Target="/ppt/slides/slide1.xml" Id="R3d7a4d9b845b463a" /><Relationship Type="http://schemas.openxmlformats.org/officeDocument/2006/relationships/slide" Target="/ppt/slides/slide2.xml" Id="Red67710627c94fde" /><Relationship Type="http://schemas.openxmlformats.org/officeDocument/2006/relationships/slide" Target="/ppt/slides/slide3.xml" Id="R10788f591bd54258" /><Relationship Type="http://schemas.openxmlformats.org/officeDocument/2006/relationships/slide" Target="/ppt/slides/slide4.xml" Id="Re5737d6700114f1b" /><Relationship Type="http://schemas.openxmlformats.org/officeDocument/2006/relationships/slide" Target="/ppt/slides/slide5.xml" Id="Rb6fcbe01bf53478d" /><Relationship Type="http://schemas.openxmlformats.org/officeDocument/2006/relationships/slide" Target="/ppt/slides/slide6.xml" Id="R6cc9f203831448e9" /><Relationship Type="http://schemas.openxmlformats.org/officeDocument/2006/relationships/slide" Target="/ppt/slides/slide7.xml" Id="Rf79684e159a348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b7f38a8ba642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47d8b3ffa94c8f" /><Relationship Type="http://schemas.openxmlformats.org/officeDocument/2006/relationships/theme" Target="/ppt/slideMasters/theme/theme1.xml" Id="Rfb0e430c1e8547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47d8b3ffa94c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c8946db54649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7c46aea1204e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cb74a4a0b54fb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7670d456ef484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adbcd1c1aa4b8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f545288c1848b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d50a3c429845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HAMMERHEAD TECHNOLOGY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HAMMERHEAD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HAMMERHEAD TECHNOLOGY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HAMMERHEAD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HAMMERHEAD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HAMMERHEAD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18 405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−32 984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97 962 547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99 479 959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HAMMERHEAD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HIORTH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HAMMERHEAD TECHNOLOGY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Fredrik Hiorth, Kringsjåvegen 20D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929 112 911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HAMMERHEAD TECHNOLOGY AS</a:t>
            </a:r>
          </a:p>
        </p:txBody>
      </p:sp>
    </p:spTree>
  </p:cSld>
  <p:clrMapOvr>
    <a:masterClrMapping xmlns:a="http://schemas.openxmlformats.org/drawingml/2006/main"/>
  </p:clrMapOvr>
</p:sld>
</file>