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489992182243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c3eef22e684d38"/>
  </p:sldMasterIdLst>
  <p:sldIdLst>
    <p:sldId xmlns:r="http://schemas.openxmlformats.org/officeDocument/2006/relationships" id="256" r:id="Re8ecd3858abd41cc"/>
    <p:sldId xmlns:r="http://schemas.openxmlformats.org/officeDocument/2006/relationships" id="257" r:id="R4164aabf0e0b4e86"/>
    <p:sldId xmlns:r="http://schemas.openxmlformats.org/officeDocument/2006/relationships" id="258" r:id="R1e9cc0c05924496a"/>
    <p:sldId xmlns:r="http://schemas.openxmlformats.org/officeDocument/2006/relationships" id="259" r:id="R8fd12989a7164083"/>
    <p:sldId xmlns:r="http://schemas.openxmlformats.org/officeDocument/2006/relationships" id="260" r:id="Red66f58f8810422b"/>
    <p:sldId xmlns:r="http://schemas.openxmlformats.org/officeDocument/2006/relationships" id="261" r:id="R88fab9273a0a4e4a"/>
    <p:sldId xmlns:r="http://schemas.openxmlformats.org/officeDocument/2006/relationships" id="262" r:id="R7c82038f735242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c3eef22e684d38" /><Relationship Type="http://schemas.openxmlformats.org/officeDocument/2006/relationships/slide" Target="/ppt/slides/slide1.xml" Id="Re8ecd3858abd41cc" /><Relationship Type="http://schemas.openxmlformats.org/officeDocument/2006/relationships/slide" Target="/ppt/slides/slide2.xml" Id="R4164aabf0e0b4e86" /><Relationship Type="http://schemas.openxmlformats.org/officeDocument/2006/relationships/slide" Target="/ppt/slides/slide3.xml" Id="R1e9cc0c05924496a" /><Relationship Type="http://schemas.openxmlformats.org/officeDocument/2006/relationships/slide" Target="/ppt/slides/slide4.xml" Id="R8fd12989a7164083" /><Relationship Type="http://schemas.openxmlformats.org/officeDocument/2006/relationships/slide" Target="/ppt/slides/slide5.xml" Id="Red66f58f8810422b" /><Relationship Type="http://schemas.openxmlformats.org/officeDocument/2006/relationships/slide" Target="/ppt/slides/slide6.xml" Id="R88fab9273a0a4e4a" /><Relationship Type="http://schemas.openxmlformats.org/officeDocument/2006/relationships/slide" Target="/ppt/slides/slide7.xml" Id="R7c82038f735242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8d0fbd27f044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affd79138a4a55" /><Relationship Type="http://schemas.openxmlformats.org/officeDocument/2006/relationships/theme" Target="/ppt/slideMasters/theme/theme1.xml" Id="Ra4bbbc054a7a4e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affd79138a4a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4c670473d444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b507d1dfc34d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34923c47f4e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13920e6bce4d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df70c3c98247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d2abec66e140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16b42287a44c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HOLDING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HOLDING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HOLDING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HOLDING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HOLDING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HOLDING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1 784 000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−143 137 000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844 535 000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4 286 787 000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4 807 709 000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HOLDING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CHRISTEN SVEAAS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HOLDING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Dokkveien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70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929 060 261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HOLDING</a:t>
            </a:r>
          </a:p>
        </p:txBody>
      </p:sp>
    </p:spTree>
  </p:cSld>
  <p:clrMapOvr>
    <a:masterClrMapping xmlns:a="http://schemas.openxmlformats.org/drawingml/2006/main"/>
  </p:clrMapOvr>
</p:sld>
</file>