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e7b6f7635f4f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c80d362e534cd0"/>
  </p:sldMasterIdLst>
  <p:sldIdLst>
    <p:sldId xmlns:r="http://schemas.openxmlformats.org/officeDocument/2006/relationships" id="256" r:id="Re1622cd8ba9c4f1c"/>
    <p:sldId xmlns:r="http://schemas.openxmlformats.org/officeDocument/2006/relationships" id="257" r:id="R33cfadd6beda4b21"/>
    <p:sldId xmlns:r="http://schemas.openxmlformats.org/officeDocument/2006/relationships" id="258" r:id="Rc0c64cdad9324fc5"/>
    <p:sldId xmlns:r="http://schemas.openxmlformats.org/officeDocument/2006/relationships" id="259" r:id="R9b3d990fc88a497c"/>
    <p:sldId xmlns:r="http://schemas.openxmlformats.org/officeDocument/2006/relationships" id="260" r:id="Rc6208e28c7e24b49"/>
    <p:sldId xmlns:r="http://schemas.openxmlformats.org/officeDocument/2006/relationships" id="261" r:id="R7626af787f574895"/>
    <p:sldId xmlns:r="http://schemas.openxmlformats.org/officeDocument/2006/relationships" id="262" r:id="R6cc31b03e2e249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c80d362e534cd0" /><Relationship Type="http://schemas.openxmlformats.org/officeDocument/2006/relationships/slide" Target="/ppt/slides/slide1.xml" Id="Re1622cd8ba9c4f1c" /><Relationship Type="http://schemas.openxmlformats.org/officeDocument/2006/relationships/slide" Target="/ppt/slides/slide2.xml" Id="R33cfadd6beda4b21" /><Relationship Type="http://schemas.openxmlformats.org/officeDocument/2006/relationships/slide" Target="/ppt/slides/slide3.xml" Id="Rc0c64cdad9324fc5" /><Relationship Type="http://schemas.openxmlformats.org/officeDocument/2006/relationships/slide" Target="/ppt/slides/slide4.xml" Id="R9b3d990fc88a497c" /><Relationship Type="http://schemas.openxmlformats.org/officeDocument/2006/relationships/slide" Target="/ppt/slides/slide5.xml" Id="Rc6208e28c7e24b49" /><Relationship Type="http://schemas.openxmlformats.org/officeDocument/2006/relationships/slide" Target="/ppt/slides/slide6.xml" Id="R7626af787f574895" /><Relationship Type="http://schemas.openxmlformats.org/officeDocument/2006/relationships/slide" Target="/ppt/slides/slide7.xml" Id="R6cc31b03e2e249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b470d7ecef40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54f51c3994aca" /><Relationship Type="http://schemas.openxmlformats.org/officeDocument/2006/relationships/theme" Target="/ppt/slideMasters/theme/theme1.xml" Id="R80f345e1ef4449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854f51c3994a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53a6c461804a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a7352c0a347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14bbd68604f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97c6342624b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2edb7a65c94d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619231a8d4e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5d450be4e45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HULDA TRONSTAD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HULDA TRONSTAD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HULDA TRONSTAD AS ble etablert [år] og holder til i Østerås.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HULDA TRONSTAD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HULDA TRONSTAD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HULDA TRONSTAD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842 726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1 237 734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HULDA TRONSTAD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HULDA TRONSTAD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HULDA TRONSTAD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Niels Leuchs vei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1361 Østerås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929 017 404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HULDA TRONSTAD AS</a:t>
            </a:r>
          </a:p>
        </p:txBody>
      </p:sp>
    </p:spTree>
  </p:cSld>
  <p:clrMapOvr>
    <a:masterClrMapping xmlns:a="http://schemas.openxmlformats.org/drawingml/2006/main"/>
  </p:clrMapOvr>
</p:sld>
</file>