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22adc04ba6f415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0ddcfea1f9f4828"/>
  </p:sldMasterIdLst>
  <p:sldIdLst>
    <p:sldId xmlns:r="http://schemas.openxmlformats.org/officeDocument/2006/relationships" id="256" r:id="R76a9b475e4ae44ac"/>
    <p:sldId xmlns:r="http://schemas.openxmlformats.org/officeDocument/2006/relationships" id="257" r:id="Rb5975394e2b24d81"/>
    <p:sldId xmlns:r="http://schemas.openxmlformats.org/officeDocument/2006/relationships" id="258" r:id="Re480b183d82d4c41"/>
    <p:sldId xmlns:r="http://schemas.openxmlformats.org/officeDocument/2006/relationships" id="259" r:id="R2e491408592745d6"/>
    <p:sldId xmlns:r="http://schemas.openxmlformats.org/officeDocument/2006/relationships" id="260" r:id="R627c403c23844bb2"/>
    <p:sldId xmlns:r="http://schemas.openxmlformats.org/officeDocument/2006/relationships" id="261" r:id="R1a78ea70306242e7"/>
    <p:sldId xmlns:r="http://schemas.openxmlformats.org/officeDocument/2006/relationships" id="262" r:id="R870335885126494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ddcfea1f9f4828" /><Relationship Type="http://schemas.openxmlformats.org/officeDocument/2006/relationships/slide" Target="/ppt/slides/slide1.xml" Id="R76a9b475e4ae44ac" /><Relationship Type="http://schemas.openxmlformats.org/officeDocument/2006/relationships/slide" Target="/ppt/slides/slide2.xml" Id="Rb5975394e2b24d81" /><Relationship Type="http://schemas.openxmlformats.org/officeDocument/2006/relationships/slide" Target="/ppt/slides/slide3.xml" Id="Re480b183d82d4c41" /><Relationship Type="http://schemas.openxmlformats.org/officeDocument/2006/relationships/slide" Target="/ppt/slides/slide4.xml" Id="R2e491408592745d6" /><Relationship Type="http://schemas.openxmlformats.org/officeDocument/2006/relationships/slide" Target="/ppt/slides/slide5.xml" Id="R627c403c23844bb2" /><Relationship Type="http://schemas.openxmlformats.org/officeDocument/2006/relationships/slide" Target="/ppt/slides/slide6.xml" Id="R1a78ea70306242e7" /><Relationship Type="http://schemas.openxmlformats.org/officeDocument/2006/relationships/slide" Target="/ppt/slides/slide7.xml" Id="R870335885126494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143195e29340a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25c73ffe4a4167" /><Relationship Type="http://schemas.openxmlformats.org/officeDocument/2006/relationships/theme" Target="/ppt/slideMasters/theme/theme1.xml" Id="R9e3298e1f38f455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b25c73ffe4a416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04cef8b4c1439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192bd6c06741d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4924d9e8da41b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73b9dc00c3418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c68369fb4e45c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af5fae57b7463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e16344bd5c409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PROBABLY NOTHING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PROBABLY NOTHING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PROBABLY NOTHING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PROBABLY NOTHING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PROBABLY NOTHING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PROBABLY NOTHING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−4 909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−4 909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13 477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185 613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PROBABLY NOTHING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 FREDRIK WALSTAD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PROBABLY NOTHING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Løvenskiolds gate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928 994 635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PROBABLY NOTHING AS</a:t>
            </a:r>
          </a:p>
        </p:txBody>
      </p:sp>
    </p:spTree>
  </p:cSld>
  <p:clrMapOvr>
    <a:masterClrMapping xmlns:a="http://schemas.openxmlformats.org/drawingml/2006/main"/>
  </p:clrMapOvr>
</p:sld>
</file>