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434aee512e46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d96436888543b4"/>
  </p:sldMasterIdLst>
  <p:sldIdLst>
    <p:sldId xmlns:r="http://schemas.openxmlformats.org/officeDocument/2006/relationships" id="256" r:id="R5fc9f463799a4f77"/>
    <p:sldId xmlns:r="http://schemas.openxmlformats.org/officeDocument/2006/relationships" id="257" r:id="Rc2fc89892d0b432d"/>
    <p:sldId xmlns:r="http://schemas.openxmlformats.org/officeDocument/2006/relationships" id="258" r:id="Rbe85a38fc1e042f4"/>
    <p:sldId xmlns:r="http://schemas.openxmlformats.org/officeDocument/2006/relationships" id="259" r:id="R6f5b49dcb57e451e"/>
    <p:sldId xmlns:r="http://schemas.openxmlformats.org/officeDocument/2006/relationships" id="260" r:id="Rce8c18ead7734236"/>
    <p:sldId xmlns:r="http://schemas.openxmlformats.org/officeDocument/2006/relationships" id="261" r:id="R99cd34a79afc4c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d96436888543b4" /><Relationship Type="http://schemas.openxmlformats.org/officeDocument/2006/relationships/slide" Target="/ppt/slides/slide1.xml" Id="R5fc9f463799a4f77" /><Relationship Type="http://schemas.openxmlformats.org/officeDocument/2006/relationships/slide" Target="/ppt/slides/slide2.xml" Id="Rc2fc89892d0b432d" /><Relationship Type="http://schemas.openxmlformats.org/officeDocument/2006/relationships/slide" Target="/ppt/slides/slide3.xml" Id="Rbe85a38fc1e042f4" /><Relationship Type="http://schemas.openxmlformats.org/officeDocument/2006/relationships/slide" Target="/ppt/slides/slide4.xml" Id="R6f5b49dcb57e451e" /><Relationship Type="http://schemas.openxmlformats.org/officeDocument/2006/relationships/slide" Target="/ppt/slides/slide5.xml" Id="Rce8c18ead7734236" /><Relationship Type="http://schemas.openxmlformats.org/officeDocument/2006/relationships/slide" Target="/ppt/slides/slide6.xml" Id="R99cd34a79afc4c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d85831af6b4a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326247d9f4d85" /><Relationship Type="http://schemas.openxmlformats.org/officeDocument/2006/relationships/theme" Target="/ppt/slideMasters/theme/theme1.xml" Id="R474074d8477f49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8326247d9f4d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523a1e7884e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d771b5ddd45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aeec0f3b247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66eae5d844c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c006bf56346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44bc8037c4b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PROBABLY NOTHING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928 994 635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