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fafa9c22b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14d4518af4ee9"/>
  </p:sldMasterIdLst>
  <p:sldIdLst>
    <p:sldId xmlns:r="http://schemas.openxmlformats.org/officeDocument/2006/relationships" id="256" r:id="R2933a6b9b51d42f2"/>
    <p:sldId xmlns:r="http://schemas.openxmlformats.org/officeDocument/2006/relationships" id="257" r:id="R824a509a13fc46eb"/>
    <p:sldId xmlns:r="http://schemas.openxmlformats.org/officeDocument/2006/relationships" id="258" r:id="R495dcd2ddd474d91"/>
    <p:sldId xmlns:r="http://schemas.openxmlformats.org/officeDocument/2006/relationships" id="259" r:id="R26df962c05b042fe"/>
    <p:sldId xmlns:r="http://schemas.openxmlformats.org/officeDocument/2006/relationships" id="260" r:id="R2e833606e51140d2"/>
    <p:sldId xmlns:r="http://schemas.openxmlformats.org/officeDocument/2006/relationships" id="261" r:id="Rdfea18ad58fb46e4"/>
    <p:sldId xmlns:r="http://schemas.openxmlformats.org/officeDocument/2006/relationships" id="262" r:id="R27d7ff00069c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14d4518af4ee9" /><Relationship Type="http://schemas.openxmlformats.org/officeDocument/2006/relationships/slide" Target="/ppt/slides/slide1.xml" Id="R2933a6b9b51d42f2" /><Relationship Type="http://schemas.openxmlformats.org/officeDocument/2006/relationships/slide" Target="/ppt/slides/slide2.xml" Id="R824a509a13fc46eb" /><Relationship Type="http://schemas.openxmlformats.org/officeDocument/2006/relationships/slide" Target="/ppt/slides/slide3.xml" Id="R495dcd2ddd474d91" /><Relationship Type="http://schemas.openxmlformats.org/officeDocument/2006/relationships/slide" Target="/ppt/slides/slide4.xml" Id="R26df962c05b042fe" /><Relationship Type="http://schemas.openxmlformats.org/officeDocument/2006/relationships/slide" Target="/ppt/slides/slide5.xml" Id="R2e833606e51140d2" /><Relationship Type="http://schemas.openxmlformats.org/officeDocument/2006/relationships/slide" Target="/ppt/slides/slide6.xml" Id="Rdfea18ad58fb46e4" /><Relationship Type="http://schemas.openxmlformats.org/officeDocument/2006/relationships/slide" Target="/ppt/slides/slide7.xml" Id="R27d7ff00069c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bf2ab1ba6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6d6ade224312" /><Relationship Type="http://schemas.openxmlformats.org/officeDocument/2006/relationships/theme" Target="/ppt/slideMasters/theme/theme1.xml" Id="R4f03e7e0b3bd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06d6ade22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840d5684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1bfca8bc945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d66f06319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ff99a3df4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1fb7d507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33c054e09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3b33fcbb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CARUCEL LEISURE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LEISURE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115 083 247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164 768 417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928 980 235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CARUCEL LEISURE AS</a:t>
            </a:r>
          </a:p>
        </p:txBody>
      </p:sp>
    </p:spTree>
  </p:cSld>
  <p:clrMapOvr>
    <a:masterClrMapping xmlns:a="http://schemas.openxmlformats.org/drawingml/2006/main"/>
  </p:clrMapOvr>
</p:sld>
</file>