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c01c8dedeb4f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4e2838beb84444"/>
  </p:sldMasterIdLst>
  <p:sldIdLst>
    <p:sldId xmlns:r="http://schemas.openxmlformats.org/officeDocument/2006/relationships" id="256" r:id="R9409a8964e424d45"/>
    <p:sldId xmlns:r="http://schemas.openxmlformats.org/officeDocument/2006/relationships" id="257" r:id="Ra72eaacd0eba43a2"/>
    <p:sldId xmlns:r="http://schemas.openxmlformats.org/officeDocument/2006/relationships" id="258" r:id="R1fe7471914414934"/>
    <p:sldId xmlns:r="http://schemas.openxmlformats.org/officeDocument/2006/relationships" id="259" r:id="R15fc70d969bf4ff2"/>
    <p:sldId xmlns:r="http://schemas.openxmlformats.org/officeDocument/2006/relationships" id="260" r:id="R0dd1c58522974445"/>
    <p:sldId xmlns:r="http://schemas.openxmlformats.org/officeDocument/2006/relationships" id="261" r:id="Rd29ebdd98b2041d7"/>
    <p:sldId xmlns:r="http://schemas.openxmlformats.org/officeDocument/2006/relationships" id="262" r:id="Rf6135875033f4b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4e2838beb84444" /><Relationship Type="http://schemas.openxmlformats.org/officeDocument/2006/relationships/slide" Target="/ppt/slides/slide1.xml" Id="R9409a8964e424d45" /><Relationship Type="http://schemas.openxmlformats.org/officeDocument/2006/relationships/slide" Target="/ppt/slides/slide2.xml" Id="Ra72eaacd0eba43a2" /><Relationship Type="http://schemas.openxmlformats.org/officeDocument/2006/relationships/slide" Target="/ppt/slides/slide3.xml" Id="R1fe7471914414934" /><Relationship Type="http://schemas.openxmlformats.org/officeDocument/2006/relationships/slide" Target="/ppt/slides/slide4.xml" Id="R15fc70d969bf4ff2" /><Relationship Type="http://schemas.openxmlformats.org/officeDocument/2006/relationships/slide" Target="/ppt/slides/slide5.xml" Id="R0dd1c58522974445" /><Relationship Type="http://schemas.openxmlformats.org/officeDocument/2006/relationships/slide" Target="/ppt/slides/slide6.xml" Id="Rd29ebdd98b2041d7" /><Relationship Type="http://schemas.openxmlformats.org/officeDocument/2006/relationships/slide" Target="/ppt/slides/slide7.xml" Id="Rf6135875033f4b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826b74a0064a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09096d69b49d8" /><Relationship Type="http://schemas.openxmlformats.org/officeDocument/2006/relationships/theme" Target="/ppt/slideMasters/theme/theme1.xml" Id="R4f11d1321d284c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909096d69b49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360a2e29441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58c272bae45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77507fec345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8930dd1c941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1ea55c81f47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e91a4d47544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6a3bcb6ee4a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GLEA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GLEA HOLDING AS ble etablert [år] og holder til i Røst.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686 200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10 280 241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JOHANSENS NÆRINGSPARK AS  –  73,0 %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SIRIUS HOLDING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JOHAN PEDERSEN  –  12,8 %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Gleaveien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8064 Røst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928 979 628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GLEA HOLDING AS</a:t>
            </a:r>
          </a:p>
        </p:txBody>
      </p:sp>
    </p:spTree>
  </p:cSld>
  <p:clrMapOvr>
    <a:masterClrMapping xmlns:a="http://schemas.openxmlformats.org/drawingml/2006/main"/>
  </p:clrMapOvr>
</p:sld>
</file>