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feebc7ab6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51e45664f4c35"/>
  </p:sldMasterIdLst>
  <p:sldIdLst>
    <p:sldId xmlns:r="http://schemas.openxmlformats.org/officeDocument/2006/relationships" id="256" r:id="Re22d8069d61d40c2"/>
    <p:sldId xmlns:r="http://schemas.openxmlformats.org/officeDocument/2006/relationships" id="257" r:id="R4fd6aa4fd43645ad"/>
    <p:sldId xmlns:r="http://schemas.openxmlformats.org/officeDocument/2006/relationships" id="258" r:id="R4459b27247f94043"/>
    <p:sldId xmlns:r="http://schemas.openxmlformats.org/officeDocument/2006/relationships" id="259" r:id="Re15c9d7ff90e4941"/>
    <p:sldId xmlns:r="http://schemas.openxmlformats.org/officeDocument/2006/relationships" id="260" r:id="Rb8c50f4dfe9845b1"/>
    <p:sldId xmlns:r="http://schemas.openxmlformats.org/officeDocument/2006/relationships" id="261" r:id="Raae83b41f14d42c2"/>
    <p:sldId xmlns:r="http://schemas.openxmlformats.org/officeDocument/2006/relationships" id="262" r:id="R86916a326013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51e45664f4c35" /><Relationship Type="http://schemas.openxmlformats.org/officeDocument/2006/relationships/slide" Target="/ppt/slides/slide1.xml" Id="Re22d8069d61d40c2" /><Relationship Type="http://schemas.openxmlformats.org/officeDocument/2006/relationships/slide" Target="/ppt/slides/slide2.xml" Id="R4fd6aa4fd43645ad" /><Relationship Type="http://schemas.openxmlformats.org/officeDocument/2006/relationships/slide" Target="/ppt/slides/slide3.xml" Id="R4459b27247f94043" /><Relationship Type="http://schemas.openxmlformats.org/officeDocument/2006/relationships/slide" Target="/ppt/slides/slide4.xml" Id="Re15c9d7ff90e4941" /><Relationship Type="http://schemas.openxmlformats.org/officeDocument/2006/relationships/slide" Target="/ppt/slides/slide5.xml" Id="Rb8c50f4dfe9845b1" /><Relationship Type="http://schemas.openxmlformats.org/officeDocument/2006/relationships/slide" Target="/ppt/slides/slide6.xml" Id="Raae83b41f14d42c2" /><Relationship Type="http://schemas.openxmlformats.org/officeDocument/2006/relationships/slide" Target="/ppt/slides/slide7.xml" Id="R86916a326013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18c7dc735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ddcd262d48dd" /><Relationship Type="http://schemas.openxmlformats.org/officeDocument/2006/relationships/theme" Target="/ppt/slideMasters/theme/theme1.xml" Id="R2923ff245ed3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0ddcd262d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0de69307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9018260a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241d7eb4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9e753a612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d066a675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7a585f56e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9ff9b4d6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22 197 430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17 694 235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NEGÅRD RUNE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928 942 767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REVISORKONSULT AS</a:t>
            </a:r>
          </a:p>
        </p:txBody>
      </p:sp>
    </p:spTree>
  </p:cSld>
  <p:clrMapOvr>
    <a:masterClrMapping xmlns:a="http://schemas.openxmlformats.org/drawingml/2006/main"/>
  </p:clrMapOvr>
</p:sld>
</file>