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6e46b290f4e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4505a31b324386"/>
  </p:sldMasterIdLst>
  <p:sldIdLst>
    <p:sldId xmlns:r="http://schemas.openxmlformats.org/officeDocument/2006/relationships" id="256" r:id="Rb08d209b57504a84"/>
    <p:sldId xmlns:r="http://schemas.openxmlformats.org/officeDocument/2006/relationships" id="257" r:id="Rb32b011c281a4366"/>
    <p:sldId xmlns:r="http://schemas.openxmlformats.org/officeDocument/2006/relationships" id="258" r:id="Rf9e7022d390c4d57"/>
    <p:sldId xmlns:r="http://schemas.openxmlformats.org/officeDocument/2006/relationships" id="259" r:id="R6349f3c1affd495f"/>
    <p:sldId xmlns:r="http://schemas.openxmlformats.org/officeDocument/2006/relationships" id="260" r:id="R3488a012ddd84c41"/>
    <p:sldId xmlns:r="http://schemas.openxmlformats.org/officeDocument/2006/relationships" id="261" r:id="Ra4524ba8018a470d"/>
    <p:sldId xmlns:r="http://schemas.openxmlformats.org/officeDocument/2006/relationships" id="262" r:id="R08b6f0a770d0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505a31b324386" /><Relationship Type="http://schemas.openxmlformats.org/officeDocument/2006/relationships/slide" Target="/ppt/slides/slide1.xml" Id="Rb08d209b57504a84" /><Relationship Type="http://schemas.openxmlformats.org/officeDocument/2006/relationships/slide" Target="/ppt/slides/slide2.xml" Id="Rb32b011c281a4366" /><Relationship Type="http://schemas.openxmlformats.org/officeDocument/2006/relationships/slide" Target="/ppt/slides/slide3.xml" Id="Rf9e7022d390c4d57" /><Relationship Type="http://schemas.openxmlformats.org/officeDocument/2006/relationships/slide" Target="/ppt/slides/slide4.xml" Id="R6349f3c1affd495f" /><Relationship Type="http://schemas.openxmlformats.org/officeDocument/2006/relationships/slide" Target="/ppt/slides/slide5.xml" Id="R3488a012ddd84c41" /><Relationship Type="http://schemas.openxmlformats.org/officeDocument/2006/relationships/slide" Target="/ppt/slides/slide6.xml" Id="Ra4524ba8018a470d" /><Relationship Type="http://schemas.openxmlformats.org/officeDocument/2006/relationships/slide" Target="/ppt/slides/slide7.xml" Id="R08b6f0a770d0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80782885ed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1994716514b38" /><Relationship Type="http://schemas.openxmlformats.org/officeDocument/2006/relationships/theme" Target="/ppt/slideMasters/theme/theme1.xml" Id="R1841f39513d640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b199471651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6c3663a943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3bfdec4a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2f71c241b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3f257fec4b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d0efc0384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1a01ac70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e684b778942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BRUNLA HERREGAARD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BRUNLA HERREGAARD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8 763 749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BRUNLA HERREGAARD AS</a:t>
            </a:r>
          </a:p>
        </p:txBody>
      </p:sp>
    </p:spTree>
  </p:cSld>
  <p:clrMapOvr>
    <a:masterClrMapping xmlns:a="http://schemas.openxmlformats.org/drawingml/2006/main"/>
  </p:clrMapOvr>
</p:sld>
</file>