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8cc20e4cd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ffd110aab4ccf"/>
  </p:sldMasterIdLst>
  <p:sldIdLst>
    <p:sldId xmlns:r="http://schemas.openxmlformats.org/officeDocument/2006/relationships" id="256" r:id="Ra248a8723a624ace"/>
    <p:sldId xmlns:r="http://schemas.openxmlformats.org/officeDocument/2006/relationships" id="257" r:id="Rbb8db348c7d54396"/>
    <p:sldId xmlns:r="http://schemas.openxmlformats.org/officeDocument/2006/relationships" id="258" r:id="R376a5ac694394574"/>
    <p:sldId xmlns:r="http://schemas.openxmlformats.org/officeDocument/2006/relationships" id="259" r:id="Re3f950c684f145dd"/>
    <p:sldId xmlns:r="http://schemas.openxmlformats.org/officeDocument/2006/relationships" id="260" r:id="R9296323719454ee7"/>
    <p:sldId xmlns:r="http://schemas.openxmlformats.org/officeDocument/2006/relationships" id="261" r:id="R54ecfebf072e488d"/>
    <p:sldId xmlns:r="http://schemas.openxmlformats.org/officeDocument/2006/relationships" id="262" r:id="R8bf1a14f0e6d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ffd110aab4ccf" /><Relationship Type="http://schemas.openxmlformats.org/officeDocument/2006/relationships/slide" Target="/ppt/slides/slide1.xml" Id="Ra248a8723a624ace" /><Relationship Type="http://schemas.openxmlformats.org/officeDocument/2006/relationships/slide" Target="/ppt/slides/slide2.xml" Id="Rbb8db348c7d54396" /><Relationship Type="http://schemas.openxmlformats.org/officeDocument/2006/relationships/slide" Target="/ppt/slides/slide3.xml" Id="R376a5ac694394574" /><Relationship Type="http://schemas.openxmlformats.org/officeDocument/2006/relationships/slide" Target="/ppt/slides/slide4.xml" Id="Re3f950c684f145dd" /><Relationship Type="http://schemas.openxmlformats.org/officeDocument/2006/relationships/slide" Target="/ppt/slides/slide5.xml" Id="R9296323719454ee7" /><Relationship Type="http://schemas.openxmlformats.org/officeDocument/2006/relationships/slide" Target="/ppt/slides/slide6.xml" Id="R54ecfebf072e488d" /><Relationship Type="http://schemas.openxmlformats.org/officeDocument/2006/relationships/slide" Target="/ppt/slides/slide7.xml" Id="R8bf1a14f0e6d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b23e2daa0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e153a674b4e23" /><Relationship Type="http://schemas.openxmlformats.org/officeDocument/2006/relationships/theme" Target="/ppt/slideMasters/theme/theme1.xml" Id="R50fa92c496fe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e153a674b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d97fbfb7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8a390668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1fd3ee438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03a195da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b20467f8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68f849ee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ae7fb099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76 870 740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