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6aea042ac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b4faba8e34cfa"/>
  </p:sldMasterIdLst>
  <p:sldIdLst>
    <p:sldId xmlns:r="http://schemas.openxmlformats.org/officeDocument/2006/relationships" id="256" r:id="R9ce6b6c180db45ef"/>
    <p:sldId xmlns:r="http://schemas.openxmlformats.org/officeDocument/2006/relationships" id="257" r:id="R0feb64d076ff4f5d"/>
    <p:sldId xmlns:r="http://schemas.openxmlformats.org/officeDocument/2006/relationships" id="258" r:id="R4660591f80c14fdd"/>
    <p:sldId xmlns:r="http://schemas.openxmlformats.org/officeDocument/2006/relationships" id="259" r:id="R019456c316e8417a"/>
    <p:sldId xmlns:r="http://schemas.openxmlformats.org/officeDocument/2006/relationships" id="260" r:id="R48e949911135492b"/>
    <p:sldId xmlns:r="http://schemas.openxmlformats.org/officeDocument/2006/relationships" id="261" r:id="R22fcdb7f5df9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b4faba8e34cfa" /><Relationship Type="http://schemas.openxmlformats.org/officeDocument/2006/relationships/slide" Target="/ppt/slides/slide1.xml" Id="R9ce6b6c180db45ef" /><Relationship Type="http://schemas.openxmlformats.org/officeDocument/2006/relationships/slide" Target="/ppt/slides/slide2.xml" Id="R0feb64d076ff4f5d" /><Relationship Type="http://schemas.openxmlformats.org/officeDocument/2006/relationships/slide" Target="/ppt/slides/slide3.xml" Id="R4660591f80c14fdd" /><Relationship Type="http://schemas.openxmlformats.org/officeDocument/2006/relationships/slide" Target="/ppt/slides/slide4.xml" Id="R019456c316e8417a" /><Relationship Type="http://schemas.openxmlformats.org/officeDocument/2006/relationships/slide" Target="/ppt/slides/slide5.xml" Id="R48e949911135492b" /><Relationship Type="http://schemas.openxmlformats.org/officeDocument/2006/relationships/slide" Target="/ppt/slides/slide6.xml" Id="R22fcdb7f5df9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4c36e5a14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3a232367a4065" /><Relationship Type="http://schemas.openxmlformats.org/officeDocument/2006/relationships/theme" Target="/ppt/slideMasters/theme/theme1.xml" Id="Rf64ceb467e564e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3a232367a40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ffae2b645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85bb0554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399c0cd43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8f7a7260e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09dbe403c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f679ec6b4a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SEBRIE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Kalfarveien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928 928 705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SEBRIE AS</a:t>
            </a:r>
          </a:p>
        </p:txBody>
      </p:sp>
    </p:spTree>
  </p:cSld>
  <p:clrMapOvr>
    <a:masterClrMapping xmlns:a="http://schemas.openxmlformats.org/drawingml/2006/main"/>
  </p:clrMapOvr>
</p:sld>
</file>