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74bbe0273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c32e759324248"/>
  </p:sldMasterIdLst>
  <p:sldIdLst>
    <p:sldId xmlns:r="http://schemas.openxmlformats.org/officeDocument/2006/relationships" id="256" r:id="R506833487c994128"/>
    <p:sldId xmlns:r="http://schemas.openxmlformats.org/officeDocument/2006/relationships" id="257" r:id="R0f03f96432724ad6"/>
    <p:sldId xmlns:r="http://schemas.openxmlformats.org/officeDocument/2006/relationships" id="258" r:id="R22e57f38b2a04383"/>
    <p:sldId xmlns:r="http://schemas.openxmlformats.org/officeDocument/2006/relationships" id="259" r:id="R6e69c2a675ed4531"/>
    <p:sldId xmlns:r="http://schemas.openxmlformats.org/officeDocument/2006/relationships" id="260" r:id="R14b955bb8eae43fc"/>
    <p:sldId xmlns:r="http://schemas.openxmlformats.org/officeDocument/2006/relationships" id="261" r:id="R0a1618ce41994e4e"/>
    <p:sldId xmlns:r="http://schemas.openxmlformats.org/officeDocument/2006/relationships" id="262" r:id="R2cc5bf34298d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c32e759324248" /><Relationship Type="http://schemas.openxmlformats.org/officeDocument/2006/relationships/slide" Target="/ppt/slides/slide1.xml" Id="R506833487c994128" /><Relationship Type="http://schemas.openxmlformats.org/officeDocument/2006/relationships/slide" Target="/ppt/slides/slide2.xml" Id="R0f03f96432724ad6" /><Relationship Type="http://schemas.openxmlformats.org/officeDocument/2006/relationships/slide" Target="/ppt/slides/slide3.xml" Id="R22e57f38b2a04383" /><Relationship Type="http://schemas.openxmlformats.org/officeDocument/2006/relationships/slide" Target="/ppt/slides/slide4.xml" Id="R6e69c2a675ed4531" /><Relationship Type="http://schemas.openxmlformats.org/officeDocument/2006/relationships/slide" Target="/ppt/slides/slide5.xml" Id="R14b955bb8eae43fc" /><Relationship Type="http://schemas.openxmlformats.org/officeDocument/2006/relationships/slide" Target="/ppt/slides/slide6.xml" Id="R0a1618ce41994e4e" /><Relationship Type="http://schemas.openxmlformats.org/officeDocument/2006/relationships/slide" Target="/ppt/slides/slide7.xml" Id="R2cc5bf34298d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cdc9c07ce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7d98b17b4e0d" /><Relationship Type="http://schemas.openxmlformats.org/officeDocument/2006/relationships/theme" Target="/ppt/slideMasters/theme/theme1.xml" Id="R84363acc2cad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67d98b17b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2d2067c0d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d5b3704ad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a2634612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f73000a9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35eb7b2a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9462eea3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95d29ea1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CRIEBER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CARL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