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8b2a44ba304a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d6de9f377a4d33"/>
  </p:sldMasterIdLst>
  <p:sldIdLst>
    <p:sldId xmlns:r="http://schemas.openxmlformats.org/officeDocument/2006/relationships" id="256" r:id="Raa44361fabe04cc8"/>
    <p:sldId xmlns:r="http://schemas.openxmlformats.org/officeDocument/2006/relationships" id="257" r:id="R5a010b52457b45ae"/>
    <p:sldId xmlns:r="http://schemas.openxmlformats.org/officeDocument/2006/relationships" id="258" r:id="R9e6a50a0f0d14e81"/>
    <p:sldId xmlns:r="http://schemas.openxmlformats.org/officeDocument/2006/relationships" id="259" r:id="R6bd7f54828ab4aa7"/>
    <p:sldId xmlns:r="http://schemas.openxmlformats.org/officeDocument/2006/relationships" id="260" r:id="R1362102985124cfb"/>
    <p:sldId xmlns:r="http://schemas.openxmlformats.org/officeDocument/2006/relationships" id="261" r:id="Re583b958de0f46ec"/>
    <p:sldId xmlns:r="http://schemas.openxmlformats.org/officeDocument/2006/relationships" id="262" r:id="R09647d55d52343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d6de9f377a4d33" /><Relationship Type="http://schemas.openxmlformats.org/officeDocument/2006/relationships/slide" Target="/ppt/slides/slide1.xml" Id="Raa44361fabe04cc8" /><Relationship Type="http://schemas.openxmlformats.org/officeDocument/2006/relationships/slide" Target="/ppt/slides/slide2.xml" Id="R5a010b52457b45ae" /><Relationship Type="http://schemas.openxmlformats.org/officeDocument/2006/relationships/slide" Target="/ppt/slides/slide3.xml" Id="R9e6a50a0f0d14e81" /><Relationship Type="http://schemas.openxmlformats.org/officeDocument/2006/relationships/slide" Target="/ppt/slides/slide4.xml" Id="R6bd7f54828ab4aa7" /><Relationship Type="http://schemas.openxmlformats.org/officeDocument/2006/relationships/slide" Target="/ppt/slides/slide5.xml" Id="R1362102985124cfb" /><Relationship Type="http://schemas.openxmlformats.org/officeDocument/2006/relationships/slide" Target="/ppt/slides/slide6.xml" Id="Re583b958de0f46ec" /><Relationship Type="http://schemas.openxmlformats.org/officeDocument/2006/relationships/slide" Target="/ppt/slides/slide7.xml" Id="R09647d55d52343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055f3e190542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929a1f69548a1" /><Relationship Type="http://schemas.openxmlformats.org/officeDocument/2006/relationships/theme" Target="/ppt/slideMasters/theme/theme1.xml" Id="Rb5f37b69c7014e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8929a1f69548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e03bb61724b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2459ac5b642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437f7d6a54b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b1e27f9fa40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3d716df094e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d6e491db648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94c682d8040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SKYEN HOLDING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297 357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761 184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766 159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JØRSTAD SVANES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Oskleiva 73F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1786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928 900 665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