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bfebea9a86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6a77520c2a46bd"/>
  </p:sldMasterIdLst>
  <p:sldIdLst>
    <p:sldId xmlns:r="http://schemas.openxmlformats.org/officeDocument/2006/relationships" id="256" r:id="Rbbce95749d4e4888"/>
    <p:sldId xmlns:r="http://schemas.openxmlformats.org/officeDocument/2006/relationships" id="257" r:id="R49a7ed19d0bf43cf"/>
    <p:sldId xmlns:r="http://schemas.openxmlformats.org/officeDocument/2006/relationships" id="258" r:id="Raa0e2fd659b64225"/>
    <p:sldId xmlns:r="http://schemas.openxmlformats.org/officeDocument/2006/relationships" id="259" r:id="Rd729c0e146854592"/>
    <p:sldId xmlns:r="http://schemas.openxmlformats.org/officeDocument/2006/relationships" id="260" r:id="R585a968babb541ea"/>
    <p:sldId xmlns:r="http://schemas.openxmlformats.org/officeDocument/2006/relationships" id="261" r:id="Rb1ce53da49e34d6b"/>
    <p:sldId xmlns:r="http://schemas.openxmlformats.org/officeDocument/2006/relationships" id="262" r:id="Rb4c0469ff80748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a77520c2a46bd" /><Relationship Type="http://schemas.openxmlformats.org/officeDocument/2006/relationships/slide" Target="/ppt/slides/slide1.xml" Id="Rbbce95749d4e4888" /><Relationship Type="http://schemas.openxmlformats.org/officeDocument/2006/relationships/slide" Target="/ppt/slides/slide2.xml" Id="R49a7ed19d0bf43cf" /><Relationship Type="http://schemas.openxmlformats.org/officeDocument/2006/relationships/slide" Target="/ppt/slides/slide3.xml" Id="Raa0e2fd659b64225" /><Relationship Type="http://schemas.openxmlformats.org/officeDocument/2006/relationships/slide" Target="/ppt/slides/slide4.xml" Id="Rd729c0e146854592" /><Relationship Type="http://schemas.openxmlformats.org/officeDocument/2006/relationships/slide" Target="/ppt/slides/slide5.xml" Id="R585a968babb541ea" /><Relationship Type="http://schemas.openxmlformats.org/officeDocument/2006/relationships/slide" Target="/ppt/slides/slide6.xml" Id="Rb1ce53da49e34d6b" /><Relationship Type="http://schemas.openxmlformats.org/officeDocument/2006/relationships/slide" Target="/ppt/slides/slide7.xml" Id="Rb4c0469ff80748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3db8e63d144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a7c88fba54eea" /><Relationship Type="http://schemas.openxmlformats.org/officeDocument/2006/relationships/theme" Target="/ppt/slideMasters/theme/theme1.xml" Id="R10394cf9a923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a7c88fba54e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5326b66994f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e78405024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f0dfaac27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128354f8647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a2b17039547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c70e913c1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417f8bb5f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REGNSKAP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2 378 126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345 993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863 898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Repslagergata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REGNSKAP AS</a:t>
            </a:r>
          </a:p>
        </p:txBody>
      </p:sp>
    </p:spTree>
  </p:cSld>
  <p:clrMapOvr>
    <a:masterClrMapping xmlns:a="http://schemas.openxmlformats.org/drawingml/2006/main"/>
  </p:clrMapOvr>
</p:sld>
</file>