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ed7800bdce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ade51790941fb"/>
  </p:sldMasterIdLst>
  <p:sldIdLst>
    <p:sldId xmlns:r="http://schemas.openxmlformats.org/officeDocument/2006/relationships" id="256" r:id="R5dad1e33a4334d97"/>
    <p:sldId xmlns:r="http://schemas.openxmlformats.org/officeDocument/2006/relationships" id="257" r:id="Rd09b3ec02ce04b9d"/>
    <p:sldId xmlns:r="http://schemas.openxmlformats.org/officeDocument/2006/relationships" id="258" r:id="R3b844ae542f34597"/>
    <p:sldId xmlns:r="http://schemas.openxmlformats.org/officeDocument/2006/relationships" id="259" r:id="R8183b24db3b04b13"/>
    <p:sldId xmlns:r="http://schemas.openxmlformats.org/officeDocument/2006/relationships" id="260" r:id="Rf64f9c66f8fa4b54"/>
    <p:sldId xmlns:r="http://schemas.openxmlformats.org/officeDocument/2006/relationships" id="261" r:id="R0815c1b203454f4f"/>
    <p:sldId xmlns:r="http://schemas.openxmlformats.org/officeDocument/2006/relationships" id="262" r:id="Rc50811e4de87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ade51790941fb" /><Relationship Type="http://schemas.openxmlformats.org/officeDocument/2006/relationships/slide" Target="/ppt/slides/slide1.xml" Id="R5dad1e33a4334d97" /><Relationship Type="http://schemas.openxmlformats.org/officeDocument/2006/relationships/slide" Target="/ppt/slides/slide2.xml" Id="Rd09b3ec02ce04b9d" /><Relationship Type="http://schemas.openxmlformats.org/officeDocument/2006/relationships/slide" Target="/ppt/slides/slide3.xml" Id="R3b844ae542f34597" /><Relationship Type="http://schemas.openxmlformats.org/officeDocument/2006/relationships/slide" Target="/ppt/slides/slide4.xml" Id="R8183b24db3b04b13" /><Relationship Type="http://schemas.openxmlformats.org/officeDocument/2006/relationships/slide" Target="/ppt/slides/slide5.xml" Id="Rf64f9c66f8fa4b54" /><Relationship Type="http://schemas.openxmlformats.org/officeDocument/2006/relationships/slide" Target="/ppt/slides/slide6.xml" Id="R0815c1b203454f4f" /><Relationship Type="http://schemas.openxmlformats.org/officeDocument/2006/relationships/slide" Target="/ppt/slides/slide7.xml" Id="Rc50811e4de87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73785b0cb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c447918d84a83" /><Relationship Type="http://schemas.openxmlformats.org/officeDocument/2006/relationships/theme" Target="/ppt/slideMasters/theme/theme1.xml" Id="R604cb68c00ff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c447918d84a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c949fcbfa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e9456c415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b8a196f28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bdb473ef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97ec366e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54d380b694d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b385a1d06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MØRLAND INGRID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Ingrid Mørland, Glamslandsveien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928 879 852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 INVEST AS</a:t>
            </a:r>
          </a:p>
        </p:txBody>
      </p:sp>
    </p:spTree>
  </p:cSld>
  <p:clrMapOvr>
    <a:masterClrMapping xmlns:a="http://schemas.openxmlformats.org/drawingml/2006/main"/>
  </p:clrMapOvr>
</p:sld>
</file>