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782ea8ca6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fb33b26194ce9"/>
  </p:sldMasterIdLst>
  <p:sldIdLst>
    <p:sldId xmlns:r="http://schemas.openxmlformats.org/officeDocument/2006/relationships" id="256" r:id="Rf49aa57a21144334"/>
    <p:sldId xmlns:r="http://schemas.openxmlformats.org/officeDocument/2006/relationships" id="257" r:id="Rb722e9be14034f89"/>
    <p:sldId xmlns:r="http://schemas.openxmlformats.org/officeDocument/2006/relationships" id="258" r:id="R0cfc3085e3ce4fba"/>
    <p:sldId xmlns:r="http://schemas.openxmlformats.org/officeDocument/2006/relationships" id="259" r:id="R554c48253e124095"/>
    <p:sldId xmlns:r="http://schemas.openxmlformats.org/officeDocument/2006/relationships" id="260" r:id="Ra131b6ba4cb140d7"/>
    <p:sldId xmlns:r="http://schemas.openxmlformats.org/officeDocument/2006/relationships" id="261" r:id="R79eeafe077d34a62"/>
    <p:sldId xmlns:r="http://schemas.openxmlformats.org/officeDocument/2006/relationships" id="262" r:id="Rf0f29114cb59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fb33b26194ce9" /><Relationship Type="http://schemas.openxmlformats.org/officeDocument/2006/relationships/slide" Target="/ppt/slides/slide1.xml" Id="Rf49aa57a21144334" /><Relationship Type="http://schemas.openxmlformats.org/officeDocument/2006/relationships/slide" Target="/ppt/slides/slide2.xml" Id="Rb722e9be14034f89" /><Relationship Type="http://schemas.openxmlformats.org/officeDocument/2006/relationships/slide" Target="/ppt/slides/slide3.xml" Id="R0cfc3085e3ce4fba" /><Relationship Type="http://schemas.openxmlformats.org/officeDocument/2006/relationships/slide" Target="/ppt/slides/slide4.xml" Id="R554c48253e124095" /><Relationship Type="http://schemas.openxmlformats.org/officeDocument/2006/relationships/slide" Target="/ppt/slides/slide5.xml" Id="Ra131b6ba4cb140d7" /><Relationship Type="http://schemas.openxmlformats.org/officeDocument/2006/relationships/slide" Target="/ppt/slides/slide6.xml" Id="R79eeafe077d34a62" /><Relationship Type="http://schemas.openxmlformats.org/officeDocument/2006/relationships/slide" Target="/ppt/slides/slide7.xml" Id="Rf0f29114cb59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923157eb6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6d1d0a9a4905" /><Relationship Type="http://schemas.openxmlformats.org/officeDocument/2006/relationships/theme" Target="/ppt/slideMasters/theme/theme1.xml" Id="Ra86c200a4a12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26d1d0a9a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4ca5b4b4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6b20b261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bab933d0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834a6a3f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ccf717b7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45e722de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756a073a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