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33c01d211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3b555867544e2"/>
  </p:sldMasterIdLst>
  <p:sldIdLst>
    <p:sldId xmlns:r="http://schemas.openxmlformats.org/officeDocument/2006/relationships" id="256" r:id="R9fda0394d5dc4e6e"/>
    <p:sldId xmlns:r="http://schemas.openxmlformats.org/officeDocument/2006/relationships" id="257" r:id="Rbf92106d454f49ce"/>
    <p:sldId xmlns:r="http://schemas.openxmlformats.org/officeDocument/2006/relationships" id="258" r:id="Rf4e7f59cbb954655"/>
    <p:sldId xmlns:r="http://schemas.openxmlformats.org/officeDocument/2006/relationships" id="259" r:id="R11b5283c56894bf9"/>
    <p:sldId xmlns:r="http://schemas.openxmlformats.org/officeDocument/2006/relationships" id="260" r:id="R4ecadaf8957a48f5"/>
    <p:sldId xmlns:r="http://schemas.openxmlformats.org/officeDocument/2006/relationships" id="261" r:id="R9ebe2bb306934130"/>
    <p:sldId xmlns:r="http://schemas.openxmlformats.org/officeDocument/2006/relationships" id="262" r:id="Rd3f3af8f2ee4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3b555867544e2" /><Relationship Type="http://schemas.openxmlformats.org/officeDocument/2006/relationships/slide" Target="/ppt/slides/slide1.xml" Id="R9fda0394d5dc4e6e" /><Relationship Type="http://schemas.openxmlformats.org/officeDocument/2006/relationships/slide" Target="/ppt/slides/slide2.xml" Id="Rbf92106d454f49ce" /><Relationship Type="http://schemas.openxmlformats.org/officeDocument/2006/relationships/slide" Target="/ppt/slides/slide3.xml" Id="Rf4e7f59cbb954655" /><Relationship Type="http://schemas.openxmlformats.org/officeDocument/2006/relationships/slide" Target="/ppt/slides/slide4.xml" Id="R11b5283c56894bf9" /><Relationship Type="http://schemas.openxmlformats.org/officeDocument/2006/relationships/slide" Target="/ppt/slides/slide5.xml" Id="R4ecadaf8957a48f5" /><Relationship Type="http://schemas.openxmlformats.org/officeDocument/2006/relationships/slide" Target="/ppt/slides/slide6.xml" Id="R9ebe2bb306934130" /><Relationship Type="http://schemas.openxmlformats.org/officeDocument/2006/relationships/slide" Target="/ppt/slides/slide7.xml" Id="Rd3f3af8f2ee4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89ff2c705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9bd2001a24cff" /><Relationship Type="http://schemas.openxmlformats.org/officeDocument/2006/relationships/theme" Target="/ppt/slideMasters/theme/theme1.xml" Id="R96ac33f6d9b8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39bd2001a2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b675aa409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0997461a8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932bc727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6b32e53184f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a046ceb8a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c809f700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ded25a90a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FLÆGSTAD KJERSTI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KLEFSTAD ODD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928 713 490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