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fd148a3f3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5f34d90794418"/>
  </p:sldMasterIdLst>
  <p:sldIdLst>
    <p:sldId xmlns:r="http://schemas.openxmlformats.org/officeDocument/2006/relationships" id="256" r:id="R737e96f89f104ca6"/>
    <p:sldId xmlns:r="http://schemas.openxmlformats.org/officeDocument/2006/relationships" id="257" r:id="R713fa17e4df64ccd"/>
    <p:sldId xmlns:r="http://schemas.openxmlformats.org/officeDocument/2006/relationships" id="258" r:id="R21d8b6c0adcb4f77"/>
    <p:sldId xmlns:r="http://schemas.openxmlformats.org/officeDocument/2006/relationships" id="259" r:id="R033db96e951945f7"/>
    <p:sldId xmlns:r="http://schemas.openxmlformats.org/officeDocument/2006/relationships" id="260" r:id="Rc0ea912384ba48f9"/>
    <p:sldId xmlns:r="http://schemas.openxmlformats.org/officeDocument/2006/relationships" id="261" r:id="R76d7bb2ac8de46ed"/>
    <p:sldId xmlns:r="http://schemas.openxmlformats.org/officeDocument/2006/relationships" id="262" r:id="R5bac6ea9ebd8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5f34d90794418" /><Relationship Type="http://schemas.openxmlformats.org/officeDocument/2006/relationships/slide" Target="/ppt/slides/slide1.xml" Id="R737e96f89f104ca6" /><Relationship Type="http://schemas.openxmlformats.org/officeDocument/2006/relationships/slide" Target="/ppt/slides/slide2.xml" Id="R713fa17e4df64ccd" /><Relationship Type="http://schemas.openxmlformats.org/officeDocument/2006/relationships/slide" Target="/ppt/slides/slide3.xml" Id="R21d8b6c0adcb4f77" /><Relationship Type="http://schemas.openxmlformats.org/officeDocument/2006/relationships/slide" Target="/ppt/slides/slide4.xml" Id="R033db96e951945f7" /><Relationship Type="http://schemas.openxmlformats.org/officeDocument/2006/relationships/slide" Target="/ppt/slides/slide5.xml" Id="Rc0ea912384ba48f9" /><Relationship Type="http://schemas.openxmlformats.org/officeDocument/2006/relationships/slide" Target="/ppt/slides/slide6.xml" Id="R76d7bb2ac8de46ed" /><Relationship Type="http://schemas.openxmlformats.org/officeDocument/2006/relationships/slide" Target="/ppt/slides/slide7.xml" Id="R5bac6ea9ebd8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6c3724821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fa741c491470e" /><Relationship Type="http://schemas.openxmlformats.org/officeDocument/2006/relationships/theme" Target="/ppt/slideMasters/theme/theme1.xml" Id="R3c7e1853c9304b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fa741c491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c39d091df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906b415c4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3b28c9457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bce92f0e2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97b0f322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16986cb93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3311cd0d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