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58da825a8a49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6e8cd3ffc0435f"/>
  </p:sldMasterIdLst>
  <p:sldIdLst>
    <p:sldId xmlns:r="http://schemas.openxmlformats.org/officeDocument/2006/relationships" id="256" r:id="R55005edb3c934e0a"/>
    <p:sldId xmlns:r="http://schemas.openxmlformats.org/officeDocument/2006/relationships" id="257" r:id="Ra9ff522df24345c5"/>
    <p:sldId xmlns:r="http://schemas.openxmlformats.org/officeDocument/2006/relationships" id="258" r:id="Re69ec0443dd34219"/>
    <p:sldId xmlns:r="http://schemas.openxmlformats.org/officeDocument/2006/relationships" id="259" r:id="R09e6d8fbf0144e8c"/>
    <p:sldId xmlns:r="http://schemas.openxmlformats.org/officeDocument/2006/relationships" id="260" r:id="R9720cf4e10f149bc"/>
    <p:sldId xmlns:r="http://schemas.openxmlformats.org/officeDocument/2006/relationships" id="261" r:id="R115fed32afb44aa8"/>
    <p:sldId xmlns:r="http://schemas.openxmlformats.org/officeDocument/2006/relationships" id="262" r:id="R9c5378b9a7e24b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e8cd3ffc0435f" /><Relationship Type="http://schemas.openxmlformats.org/officeDocument/2006/relationships/slide" Target="/ppt/slides/slide1.xml" Id="R55005edb3c934e0a" /><Relationship Type="http://schemas.openxmlformats.org/officeDocument/2006/relationships/slide" Target="/ppt/slides/slide2.xml" Id="Ra9ff522df24345c5" /><Relationship Type="http://schemas.openxmlformats.org/officeDocument/2006/relationships/slide" Target="/ppt/slides/slide3.xml" Id="Re69ec0443dd34219" /><Relationship Type="http://schemas.openxmlformats.org/officeDocument/2006/relationships/slide" Target="/ppt/slides/slide4.xml" Id="R09e6d8fbf0144e8c" /><Relationship Type="http://schemas.openxmlformats.org/officeDocument/2006/relationships/slide" Target="/ppt/slides/slide5.xml" Id="R9720cf4e10f149bc" /><Relationship Type="http://schemas.openxmlformats.org/officeDocument/2006/relationships/slide" Target="/ppt/slides/slide6.xml" Id="R115fed32afb44aa8" /><Relationship Type="http://schemas.openxmlformats.org/officeDocument/2006/relationships/slide" Target="/ppt/slides/slide7.xml" Id="R9c5378b9a7e24b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b0a7b7c6844a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fc87b4a1f4a3b" /><Relationship Type="http://schemas.openxmlformats.org/officeDocument/2006/relationships/theme" Target="/ppt/slideMasters/theme/theme1.xml" Id="R3930494823b940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bfc87b4a1f4a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9c5258c8847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ce7b8e99d49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a28342fc74a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0253aba2546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595b6d02c47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66c292cab44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658b6ba3e49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KJENYG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KJENYG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3 054 875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4 537 269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4 559 657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Eikåsveien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928 635 740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