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71eb1068684f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42c8e5f33499d"/>
  </p:sldMasterIdLst>
  <p:sldIdLst>
    <p:sldId xmlns:r="http://schemas.openxmlformats.org/officeDocument/2006/relationships" id="256" r:id="R913d92b9e2d0478f"/>
    <p:sldId xmlns:r="http://schemas.openxmlformats.org/officeDocument/2006/relationships" id="257" r:id="R09e11f7a5ae84b8f"/>
    <p:sldId xmlns:r="http://schemas.openxmlformats.org/officeDocument/2006/relationships" id="258" r:id="R9922e5050282449a"/>
    <p:sldId xmlns:r="http://schemas.openxmlformats.org/officeDocument/2006/relationships" id="259" r:id="R4c3a4a71364e4997"/>
    <p:sldId xmlns:r="http://schemas.openxmlformats.org/officeDocument/2006/relationships" id="260" r:id="Ra718b15e554e49f6"/>
    <p:sldId xmlns:r="http://schemas.openxmlformats.org/officeDocument/2006/relationships" id="261" r:id="R05a3ba7d1bbc43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42c8e5f33499d" /><Relationship Type="http://schemas.openxmlformats.org/officeDocument/2006/relationships/slide" Target="/ppt/slides/slide1.xml" Id="R913d92b9e2d0478f" /><Relationship Type="http://schemas.openxmlformats.org/officeDocument/2006/relationships/slide" Target="/ppt/slides/slide2.xml" Id="R09e11f7a5ae84b8f" /><Relationship Type="http://schemas.openxmlformats.org/officeDocument/2006/relationships/slide" Target="/ppt/slides/slide3.xml" Id="R9922e5050282449a" /><Relationship Type="http://schemas.openxmlformats.org/officeDocument/2006/relationships/slide" Target="/ppt/slides/slide4.xml" Id="R4c3a4a71364e4997" /><Relationship Type="http://schemas.openxmlformats.org/officeDocument/2006/relationships/slide" Target="/ppt/slides/slide5.xml" Id="Ra718b15e554e49f6" /><Relationship Type="http://schemas.openxmlformats.org/officeDocument/2006/relationships/slide" Target="/ppt/slides/slide6.xml" Id="R05a3ba7d1bbc43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4e5f6116f4d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70160c2654d3a" /><Relationship Type="http://schemas.openxmlformats.org/officeDocument/2006/relationships/theme" Target="/ppt/slideMasters/theme/theme1.xml" Id="R9e07ecf3bada4b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70160c265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790a45bbe46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46a835adf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b106df7064f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f6a32779c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eedff244b44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9047f34f946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KJENYG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