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56c9abe09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880d6e2ce4f5f"/>
  </p:sldMasterIdLst>
  <p:sldIdLst>
    <p:sldId xmlns:r="http://schemas.openxmlformats.org/officeDocument/2006/relationships" id="256" r:id="R237505ce5bce4fc8"/>
    <p:sldId xmlns:r="http://schemas.openxmlformats.org/officeDocument/2006/relationships" id="257" r:id="R61bd99ded0e14e3d"/>
    <p:sldId xmlns:r="http://schemas.openxmlformats.org/officeDocument/2006/relationships" id="258" r:id="R33073c5b49cc4fba"/>
    <p:sldId xmlns:r="http://schemas.openxmlformats.org/officeDocument/2006/relationships" id="259" r:id="R0c2aafb54539449c"/>
    <p:sldId xmlns:r="http://schemas.openxmlformats.org/officeDocument/2006/relationships" id="260" r:id="R7aa2ff397a824237"/>
    <p:sldId xmlns:r="http://schemas.openxmlformats.org/officeDocument/2006/relationships" id="261" r:id="R9a233f925e7049c2"/>
    <p:sldId xmlns:r="http://schemas.openxmlformats.org/officeDocument/2006/relationships" id="262" r:id="Rae85efe015c4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880d6e2ce4f5f" /><Relationship Type="http://schemas.openxmlformats.org/officeDocument/2006/relationships/slide" Target="/ppt/slides/slide1.xml" Id="R237505ce5bce4fc8" /><Relationship Type="http://schemas.openxmlformats.org/officeDocument/2006/relationships/slide" Target="/ppt/slides/slide2.xml" Id="R61bd99ded0e14e3d" /><Relationship Type="http://schemas.openxmlformats.org/officeDocument/2006/relationships/slide" Target="/ppt/slides/slide3.xml" Id="R33073c5b49cc4fba" /><Relationship Type="http://schemas.openxmlformats.org/officeDocument/2006/relationships/slide" Target="/ppt/slides/slide4.xml" Id="R0c2aafb54539449c" /><Relationship Type="http://schemas.openxmlformats.org/officeDocument/2006/relationships/slide" Target="/ppt/slides/slide5.xml" Id="R7aa2ff397a824237" /><Relationship Type="http://schemas.openxmlformats.org/officeDocument/2006/relationships/slide" Target="/ppt/slides/slide6.xml" Id="R9a233f925e7049c2" /><Relationship Type="http://schemas.openxmlformats.org/officeDocument/2006/relationships/slide" Target="/ppt/slides/slide7.xml" Id="Rae85efe015c4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bf43aa180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a5dc65414592" /><Relationship Type="http://schemas.openxmlformats.org/officeDocument/2006/relationships/theme" Target="/ppt/slideMasters/theme/theme1.xml" Id="R339cb50b7cb1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2a5dc6541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9c0a65076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2307f9d4d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fa8170a8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64310accf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af357a78d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3c32dc84c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418e7ce9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